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  <p:sldMasterId id="2147483702" r:id="rId3"/>
  </p:sldMasterIdLst>
  <p:notesMasterIdLst>
    <p:notesMasterId r:id="rId28"/>
  </p:notesMasterIdLst>
  <p:handoutMasterIdLst>
    <p:handoutMasterId r:id="rId29"/>
  </p:handoutMasterIdLst>
  <p:sldIdLst>
    <p:sldId id="256" r:id="rId4"/>
    <p:sldId id="374" r:id="rId5"/>
    <p:sldId id="377" r:id="rId6"/>
    <p:sldId id="378" r:id="rId7"/>
    <p:sldId id="399" r:id="rId8"/>
    <p:sldId id="400" r:id="rId9"/>
    <p:sldId id="401" r:id="rId10"/>
    <p:sldId id="391" r:id="rId11"/>
    <p:sldId id="414" r:id="rId12"/>
    <p:sldId id="408" r:id="rId13"/>
    <p:sldId id="403" r:id="rId14"/>
    <p:sldId id="398" r:id="rId15"/>
    <p:sldId id="404" r:id="rId16"/>
    <p:sldId id="405" r:id="rId17"/>
    <p:sldId id="406" r:id="rId18"/>
    <p:sldId id="407" r:id="rId19"/>
    <p:sldId id="409" r:id="rId20"/>
    <p:sldId id="410" r:id="rId21"/>
    <p:sldId id="411" r:id="rId22"/>
    <p:sldId id="415" r:id="rId23"/>
    <p:sldId id="412" r:id="rId24"/>
    <p:sldId id="413" r:id="rId25"/>
    <p:sldId id="397" r:id="rId26"/>
    <p:sldId id="329" r:id="rId27"/>
  </p:sldIdLst>
  <p:sldSz cx="9144000" cy="6858000" type="screen4x3"/>
  <p:notesSz cx="6797675" cy="99266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dalton" initials="jd" lastIdx="1" clrIdx="0">
    <p:extLst>
      <p:ext uri="{19B8F6BF-5375-455C-9EA6-DF929625EA0E}">
        <p15:presenceInfo xmlns:p15="http://schemas.microsoft.com/office/powerpoint/2012/main" userId="67f613023f4f60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B45"/>
    <a:srgbClr val="F04510"/>
    <a:srgbClr val="F37421"/>
    <a:srgbClr val="FFCC00"/>
    <a:srgbClr val="DAFBF8"/>
    <a:srgbClr val="CCFFCC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>
      <p:cViewPr varScale="1">
        <p:scale>
          <a:sx n="92" d="100"/>
          <a:sy n="92" d="100"/>
        </p:scale>
        <p:origin x="1674" y="84"/>
      </p:cViewPr>
      <p:guideLst>
        <p:guide orient="horz" pos="2160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4026" y="60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F0D6E-4837-47F0-91DD-EA1799CC79A4}" type="doc">
      <dgm:prSet loTypeId="urn:microsoft.com/office/officeart/2008/layout/VerticalCurvedLis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20F6BA-6662-4CCB-8CA4-BF42BAA977CF}">
      <dgm:prSet phldrT="[Texte]"/>
      <dgm:spPr/>
      <dgm:t>
        <a:bodyPr/>
        <a:lstStyle/>
        <a:p>
          <a:r>
            <a:rPr lang="en-US" dirty="0" err="1"/>
            <a:t>Objectifs</a:t>
          </a:r>
          <a:r>
            <a:rPr lang="en-US" dirty="0"/>
            <a:t> de la mission</a:t>
          </a:r>
        </a:p>
      </dgm:t>
    </dgm:pt>
    <dgm:pt modelId="{385FE354-7F0D-47AF-A480-BAFDD2052CCA}" type="parTrans" cxnId="{50292668-5972-489D-8F28-5202F33CAC62}">
      <dgm:prSet/>
      <dgm:spPr/>
      <dgm:t>
        <a:bodyPr/>
        <a:lstStyle/>
        <a:p>
          <a:endParaRPr lang="en-US"/>
        </a:p>
      </dgm:t>
    </dgm:pt>
    <dgm:pt modelId="{1FD424DE-441C-430D-86A7-FB6B886E65DF}" type="sibTrans" cxnId="{50292668-5972-489D-8F28-5202F33CAC62}">
      <dgm:prSet/>
      <dgm:spPr/>
      <dgm:t>
        <a:bodyPr/>
        <a:lstStyle/>
        <a:p>
          <a:endParaRPr lang="en-US"/>
        </a:p>
      </dgm:t>
    </dgm:pt>
    <dgm:pt modelId="{553E717B-3447-45A1-AA9C-DF4682078B39}">
      <dgm:prSet phldrT="[Texte]"/>
      <dgm:spPr/>
      <dgm:t>
        <a:bodyPr/>
        <a:lstStyle/>
        <a:p>
          <a:r>
            <a:rPr lang="en-US" dirty="0" err="1"/>
            <a:t>Présentation</a:t>
          </a:r>
          <a:r>
            <a:rPr lang="en-US" dirty="0"/>
            <a:t> des jeux de </a:t>
          </a:r>
          <a:r>
            <a:rPr lang="en-US" dirty="0" err="1"/>
            <a:t>données</a:t>
          </a:r>
          <a:endParaRPr lang="en-US" dirty="0"/>
        </a:p>
      </dgm:t>
    </dgm:pt>
    <dgm:pt modelId="{49589DC0-B43B-4B32-8EA3-93B0F483C1A6}" type="parTrans" cxnId="{5DAA98EF-D721-45BB-AF86-2F7A7502F83B}">
      <dgm:prSet/>
      <dgm:spPr/>
      <dgm:t>
        <a:bodyPr/>
        <a:lstStyle/>
        <a:p>
          <a:endParaRPr lang="en-US"/>
        </a:p>
      </dgm:t>
    </dgm:pt>
    <dgm:pt modelId="{6E19B4B7-1366-4386-9704-88A86122FC77}" type="sibTrans" cxnId="{5DAA98EF-D721-45BB-AF86-2F7A7502F83B}">
      <dgm:prSet/>
      <dgm:spPr/>
      <dgm:t>
        <a:bodyPr/>
        <a:lstStyle/>
        <a:p>
          <a:endParaRPr lang="en-US"/>
        </a:p>
      </dgm:t>
    </dgm:pt>
    <dgm:pt modelId="{7FA2D1EC-0C17-43FB-8829-204658BBC563}">
      <dgm:prSet phldrT="[Texte]"/>
      <dgm:spPr/>
      <dgm:t>
        <a:bodyPr/>
        <a:lstStyle/>
        <a:p>
          <a:r>
            <a:rPr lang="en-US" dirty="0" err="1"/>
            <a:t>Nettoyage</a:t>
          </a:r>
          <a:r>
            <a:rPr lang="en-US" dirty="0"/>
            <a:t> des </a:t>
          </a:r>
          <a:r>
            <a:rPr lang="en-US" dirty="0" err="1"/>
            <a:t>données</a:t>
          </a:r>
          <a:endParaRPr lang="en-US" dirty="0"/>
        </a:p>
      </dgm:t>
    </dgm:pt>
    <dgm:pt modelId="{C714AAEA-8050-4999-B29D-9F25DE4C4604}" type="parTrans" cxnId="{089E6299-9932-496F-84DA-6ED8A34FD73A}">
      <dgm:prSet/>
      <dgm:spPr/>
      <dgm:t>
        <a:bodyPr/>
        <a:lstStyle/>
        <a:p>
          <a:endParaRPr lang="en-US"/>
        </a:p>
      </dgm:t>
    </dgm:pt>
    <dgm:pt modelId="{C72478D1-A710-4B62-B087-820CB39E7195}" type="sibTrans" cxnId="{089E6299-9932-496F-84DA-6ED8A34FD73A}">
      <dgm:prSet/>
      <dgm:spPr/>
      <dgm:t>
        <a:bodyPr/>
        <a:lstStyle/>
        <a:p>
          <a:endParaRPr lang="en-US"/>
        </a:p>
      </dgm:t>
    </dgm:pt>
    <dgm:pt modelId="{0EA52A9A-5336-49EF-B524-655590070BB9}">
      <dgm:prSet phldrT="[Texte]"/>
      <dgm:spPr/>
      <dgm:t>
        <a:bodyPr/>
        <a:lstStyle/>
        <a:p>
          <a:r>
            <a:rPr lang="en-US" dirty="0" err="1"/>
            <a:t>Analyse</a:t>
          </a:r>
          <a:r>
            <a:rPr lang="en-US" dirty="0"/>
            <a:t> des </a:t>
          </a:r>
          <a:r>
            <a:rPr lang="en-US" dirty="0" err="1"/>
            <a:t>données</a:t>
          </a:r>
          <a:endParaRPr lang="en-US" dirty="0"/>
        </a:p>
      </dgm:t>
    </dgm:pt>
    <dgm:pt modelId="{68058C11-99F0-4C56-9964-26F9EC28E1B0}" type="parTrans" cxnId="{2FAB0A2A-0D51-4D7A-8C0B-A2A3F8F5727D}">
      <dgm:prSet/>
      <dgm:spPr/>
      <dgm:t>
        <a:bodyPr/>
        <a:lstStyle/>
        <a:p>
          <a:endParaRPr lang="en-US"/>
        </a:p>
      </dgm:t>
    </dgm:pt>
    <dgm:pt modelId="{9A24B644-56C3-4113-8792-84E9A9F664F5}" type="sibTrans" cxnId="{2FAB0A2A-0D51-4D7A-8C0B-A2A3F8F5727D}">
      <dgm:prSet/>
      <dgm:spPr/>
      <dgm:t>
        <a:bodyPr/>
        <a:lstStyle/>
        <a:p>
          <a:endParaRPr lang="en-US"/>
        </a:p>
      </dgm:t>
    </dgm:pt>
    <dgm:pt modelId="{81A99D21-B408-46D6-B2F7-520B4492A44C}">
      <dgm:prSet phldrT="[Texte]"/>
      <dgm:spPr/>
      <dgm:t>
        <a:bodyPr/>
        <a:lstStyle/>
        <a:p>
          <a:r>
            <a:rPr lang="en-US" dirty="0"/>
            <a:t>Conclusion</a:t>
          </a:r>
        </a:p>
      </dgm:t>
    </dgm:pt>
    <dgm:pt modelId="{A19BB0B0-BE1C-4B1A-9A25-C68FB30B6A19}" type="parTrans" cxnId="{6004AC6D-85B9-4ED0-BAEE-2A5747F1189C}">
      <dgm:prSet/>
      <dgm:spPr/>
      <dgm:t>
        <a:bodyPr/>
        <a:lstStyle/>
        <a:p>
          <a:endParaRPr lang="en-US"/>
        </a:p>
      </dgm:t>
    </dgm:pt>
    <dgm:pt modelId="{EF13A8C0-6ABF-4369-9C93-66869FD8FD2F}" type="sibTrans" cxnId="{6004AC6D-85B9-4ED0-BAEE-2A5747F1189C}">
      <dgm:prSet/>
      <dgm:spPr/>
      <dgm:t>
        <a:bodyPr/>
        <a:lstStyle/>
        <a:p>
          <a:endParaRPr lang="en-US"/>
        </a:p>
      </dgm:t>
    </dgm:pt>
    <dgm:pt modelId="{78C2C77D-1F9E-4B4B-ACFD-92457E175E2C}">
      <dgm:prSet/>
      <dgm:spPr/>
      <dgm:t>
        <a:bodyPr/>
        <a:lstStyle/>
        <a:p>
          <a:r>
            <a:rPr lang="en-US" dirty="0"/>
            <a:t>Idée </a:t>
          </a:r>
          <a:r>
            <a:rPr lang="en-US" dirty="0" err="1"/>
            <a:t>d’application</a:t>
          </a:r>
          <a:endParaRPr lang="en-US" dirty="0"/>
        </a:p>
      </dgm:t>
    </dgm:pt>
    <dgm:pt modelId="{EABA9DC6-D715-4F17-B6DA-8D395AA53706}" type="parTrans" cxnId="{5A96B2DC-2E2B-4969-A951-7981952B7A99}">
      <dgm:prSet/>
      <dgm:spPr/>
      <dgm:t>
        <a:bodyPr/>
        <a:lstStyle/>
        <a:p>
          <a:endParaRPr lang="en-US"/>
        </a:p>
      </dgm:t>
    </dgm:pt>
    <dgm:pt modelId="{D3F8CF95-CC13-4B80-A002-C946A2A135A5}" type="sibTrans" cxnId="{5A96B2DC-2E2B-4969-A951-7981952B7A99}">
      <dgm:prSet/>
      <dgm:spPr/>
      <dgm:t>
        <a:bodyPr/>
        <a:lstStyle/>
        <a:p>
          <a:endParaRPr lang="en-US"/>
        </a:p>
      </dgm:t>
    </dgm:pt>
    <dgm:pt modelId="{8B5E28CA-D862-4717-B3AE-B98DD5E9AA33}" type="pres">
      <dgm:prSet presAssocID="{750F0D6E-4837-47F0-91DD-EA1799CC79A4}" presName="Name0" presStyleCnt="0">
        <dgm:presLayoutVars>
          <dgm:chMax val="7"/>
          <dgm:chPref val="7"/>
          <dgm:dir/>
        </dgm:presLayoutVars>
      </dgm:prSet>
      <dgm:spPr/>
    </dgm:pt>
    <dgm:pt modelId="{72217C56-188C-4ED1-829D-22EBAB9277A8}" type="pres">
      <dgm:prSet presAssocID="{750F0D6E-4837-47F0-91DD-EA1799CC79A4}" presName="Name1" presStyleCnt="0"/>
      <dgm:spPr/>
    </dgm:pt>
    <dgm:pt modelId="{E1E37AD6-027E-497F-AC1D-08AAFC6342D1}" type="pres">
      <dgm:prSet presAssocID="{750F0D6E-4837-47F0-91DD-EA1799CC79A4}" presName="cycle" presStyleCnt="0"/>
      <dgm:spPr/>
    </dgm:pt>
    <dgm:pt modelId="{1B5F5FCE-B405-47B0-AA69-7A0C79A26990}" type="pres">
      <dgm:prSet presAssocID="{750F0D6E-4837-47F0-91DD-EA1799CC79A4}" presName="srcNode" presStyleLbl="node1" presStyleIdx="0" presStyleCnt="6"/>
      <dgm:spPr/>
    </dgm:pt>
    <dgm:pt modelId="{9348D774-96C6-4A77-8656-31E0140B4033}" type="pres">
      <dgm:prSet presAssocID="{750F0D6E-4837-47F0-91DD-EA1799CC79A4}" presName="conn" presStyleLbl="parChTrans1D2" presStyleIdx="0" presStyleCnt="1"/>
      <dgm:spPr/>
    </dgm:pt>
    <dgm:pt modelId="{F4E400FB-4840-4B3B-80B5-27491F4E77C1}" type="pres">
      <dgm:prSet presAssocID="{750F0D6E-4837-47F0-91DD-EA1799CC79A4}" presName="extraNode" presStyleLbl="node1" presStyleIdx="0" presStyleCnt="6"/>
      <dgm:spPr/>
    </dgm:pt>
    <dgm:pt modelId="{08F497F7-E49A-4385-A529-95F9E407079A}" type="pres">
      <dgm:prSet presAssocID="{750F0D6E-4837-47F0-91DD-EA1799CC79A4}" presName="dstNode" presStyleLbl="node1" presStyleIdx="0" presStyleCnt="6"/>
      <dgm:spPr/>
    </dgm:pt>
    <dgm:pt modelId="{55FA52A5-F635-415A-8701-3A61DEC6DC70}" type="pres">
      <dgm:prSet presAssocID="{D720F6BA-6662-4CCB-8CA4-BF42BAA977CF}" presName="text_1" presStyleLbl="node1" presStyleIdx="0" presStyleCnt="6">
        <dgm:presLayoutVars>
          <dgm:bulletEnabled val="1"/>
        </dgm:presLayoutVars>
      </dgm:prSet>
      <dgm:spPr/>
    </dgm:pt>
    <dgm:pt modelId="{D264479D-6288-44D4-B21D-A256F7899A40}" type="pres">
      <dgm:prSet presAssocID="{D720F6BA-6662-4CCB-8CA4-BF42BAA977CF}" presName="accent_1" presStyleCnt="0"/>
      <dgm:spPr/>
    </dgm:pt>
    <dgm:pt modelId="{3F189B85-21A4-4B50-9E2C-C0A87E0230EA}" type="pres">
      <dgm:prSet presAssocID="{D720F6BA-6662-4CCB-8CA4-BF42BAA977CF}" presName="accentRepeatNode" presStyleLbl="solidFgAcc1" presStyleIdx="0" presStyleCnt="6"/>
      <dgm:spPr/>
    </dgm:pt>
    <dgm:pt modelId="{D92FC174-98B7-4603-A28A-36B798D53C3C}" type="pres">
      <dgm:prSet presAssocID="{553E717B-3447-45A1-AA9C-DF4682078B39}" presName="text_2" presStyleLbl="node1" presStyleIdx="1" presStyleCnt="6">
        <dgm:presLayoutVars>
          <dgm:bulletEnabled val="1"/>
        </dgm:presLayoutVars>
      </dgm:prSet>
      <dgm:spPr/>
    </dgm:pt>
    <dgm:pt modelId="{5E080599-0F9B-4D73-B837-63BE43FAA127}" type="pres">
      <dgm:prSet presAssocID="{553E717B-3447-45A1-AA9C-DF4682078B39}" presName="accent_2" presStyleCnt="0"/>
      <dgm:spPr/>
    </dgm:pt>
    <dgm:pt modelId="{186BD8C0-9165-4C39-B0A5-B88FA2A4E682}" type="pres">
      <dgm:prSet presAssocID="{553E717B-3447-45A1-AA9C-DF4682078B39}" presName="accentRepeatNode" presStyleLbl="solidFgAcc1" presStyleIdx="1" presStyleCnt="6"/>
      <dgm:spPr/>
    </dgm:pt>
    <dgm:pt modelId="{72FC7B0B-DC33-4E1A-9129-E83C22F5A2A5}" type="pres">
      <dgm:prSet presAssocID="{78C2C77D-1F9E-4B4B-ACFD-92457E175E2C}" presName="text_3" presStyleLbl="node1" presStyleIdx="2" presStyleCnt="6">
        <dgm:presLayoutVars>
          <dgm:bulletEnabled val="1"/>
        </dgm:presLayoutVars>
      </dgm:prSet>
      <dgm:spPr/>
    </dgm:pt>
    <dgm:pt modelId="{F14804FA-45EF-4246-B349-1761D2197C87}" type="pres">
      <dgm:prSet presAssocID="{78C2C77D-1F9E-4B4B-ACFD-92457E175E2C}" presName="accent_3" presStyleCnt="0"/>
      <dgm:spPr/>
    </dgm:pt>
    <dgm:pt modelId="{9AFFD344-F407-4AA8-A219-938E3CD949DE}" type="pres">
      <dgm:prSet presAssocID="{78C2C77D-1F9E-4B4B-ACFD-92457E175E2C}" presName="accentRepeatNode" presStyleLbl="solidFgAcc1" presStyleIdx="2" presStyleCnt="6"/>
      <dgm:spPr/>
    </dgm:pt>
    <dgm:pt modelId="{8D61AE01-2E7C-4260-9D78-60CDE8A7D75A}" type="pres">
      <dgm:prSet presAssocID="{7FA2D1EC-0C17-43FB-8829-204658BBC563}" presName="text_4" presStyleLbl="node1" presStyleIdx="3" presStyleCnt="6">
        <dgm:presLayoutVars>
          <dgm:bulletEnabled val="1"/>
        </dgm:presLayoutVars>
      </dgm:prSet>
      <dgm:spPr/>
    </dgm:pt>
    <dgm:pt modelId="{726F45CF-1F4E-447D-BED6-6B8B829B3D92}" type="pres">
      <dgm:prSet presAssocID="{7FA2D1EC-0C17-43FB-8829-204658BBC563}" presName="accent_4" presStyleCnt="0"/>
      <dgm:spPr/>
    </dgm:pt>
    <dgm:pt modelId="{6DCDACD6-D4D2-43C8-9150-1BCB4A07D6A0}" type="pres">
      <dgm:prSet presAssocID="{7FA2D1EC-0C17-43FB-8829-204658BBC563}" presName="accentRepeatNode" presStyleLbl="solidFgAcc1" presStyleIdx="3" presStyleCnt="6"/>
      <dgm:spPr/>
    </dgm:pt>
    <dgm:pt modelId="{C25EA407-E23B-402D-AEA8-B161E31BDFBA}" type="pres">
      <dgm:prSet presAssocID="{0EA52A9A-5336-49EF-B524-655590070BB9}" presName="text_5" presStyleLbl="node1" presStyleIdx="4" presStyleCnt="6">
        <dgm:presLayoutVars>
          <dgm:bulletEnabled val="1"/>
        </dgm:presLayoutVars>
      </dgm:prSet>
      <dgm:spPr/>
    </dgm:pt>
    <dgm:pt modelId="{E3B4EDD1-1839-4267-B55E-02ED5EE08380}" type="pres">
      <dgm:prSet presAssocID="{0EA52A9A-5336-49EF-B524-655590070BB9}" presName="accent_5" presStyleCnt="0"/>
      <dgm:spPr/>
    </dgm:pt>
    <dgm:pt modelId="{F6F36911-79A1-442E-B8E2-A7AA8D4207AB}" type="pres">
      <dgm:prSet presAssocID="{0EA52A9A-5336-49EF-B524-655590070BB9}" presName="accentRepeatNode" presStyleLbl="solidFgAcc1" presStyleIdx="4" presStyleCnt="6"/>
      <dgm:spPr/>
    </dgm:pt>
    <dgm:pt modelId="{955861DD-DC52-4D3E-9887-5B10CAF232FD}" type="pres">
      <dgm:prSet presAssocID="{81A99D21-B408-46D6-B2F7-520B4492A44C}" presName="text_6" presStyleLbl="node1" presStyleIdx="5" presStyleCnt="6">
        <dgm:presLayoutVars>
          <dgm:bulletEnabled val="1"/>
        </dgm:presLayoutVars>
      </dgm:prSet>
      <dgm:spPr/>
    </dgm:pt>
    <dgm:pt modelId="{55D4A796-1FAB-4172-A99D-1F08128F2216}" type="pres">
      <dgm:prSet presAssocID="{81A99D21-B408-46D6-B2F7-520B4492A44C}" presName="accent_6" presStyleCnt="0"/>
      <dgm:spPr/>
    </dgm:pt>
    <dgm:pt modelId="{614F8C19-005D-4C0E-BD80-2EB709BD24E6}" type="pres">
      <dgm:prSet presAssocID="{81A99D21-B408-46D6-B2F7-520B4492A44C}" presName="accentRepeatNode" presStyleLbl="solidFgAcc1" presStyleIdx="5" presStyleCnt="6"/>
      <dgm:spPr/>
    </dgm:pt>
  </dgm:ptLst>
  <dgm:cxnLst>
    <dgm:cxn modelId="{9B04F71B-1FCD-40B8-9EC3-D7FD8B1A7F31}" type="presOf" srcId="{7FA2D1EC-0C17-43FB-8829-204658BBC563}" destId="{8D61AE01-2E7C-4260-9D78-60CDE8A7D75A}" srcOrd="0" destOrd="0" presId="urn:microsoft.com/office/officeart/2008/layout/VerticalCurvedList"/>
    <dgm:cxn modelId="{2FAB0A2A-0D51-4D7A-8C0B-A2A3F8F5727D}" srcId="{750F0D6E-4837-47F0-91DD-EA1799CC79A4}" destId="{0EA52A9A-5336-49EF-B524-655590070BB9}" srcOrd="4" destOrd="0" parTransId="{68058C11-99F0-4C56-9964-26F9EC28E1B0}" sibTransId="{9A24B644-56C3-4113-8792-84E9A9F664F5}"/>
    <dgm:cxn modelId="{1A24B147-FBB2-4588-A26C-0765FF8FABC0}" type="presOf" srcId="{81A99D21-B408-46D6-B2F7-520B4492A44C}" destId="{955861DD-DC52-4D3E-9887-5B10CAF232FD}" srcOrd="0" destOrd="0" presId="urn:microsoft.com/office/officeart/2008/layout/VerticalCurvedList"/>
    <dgm:cxn modelId="{50292668-5972-489D-8F28-5202F33CAC62}" srcId="{750F0D6E-4837-47F0-91DD-EA1799CC79A4}" destId="{D720F6BA-6662-4CCB-8CA4-BF42BAA977CF}" srcOrd="0" destOrd="0" parTransId="{385FE354-7F0D-47AF-A480-BAFDD2052CCA}" sibTransId="{1FD424DE-441C-430D-86A7-FB6B886E65DF}"/>
    <dgm:cxn modelId="{7893746B-77E3-4415-9BD4-9950325BE958}" type="presOf" srcId="{1FD424DE-441C-430D-86A7-FB6B886E65DF}" destId="{9348D774-96C6-4A77-8656-31E0140B4033}" srcOrd="0" destOrd="0" presId="urn:microsoft.com/office/officeart/2008/layout/VerticalCurvedList"/>
    <dgm:cxn modelId="{6004AC6D-85B9-4ED0-BAEE-2A5747F1189C}" srcId="{750F0D6E-4837-47F0-91DD-EA1799CC79A4}" destId="{81A99D21-B408-46D6-B2F7-520B4492A44C}" srcOrd="5" destOrd="0" parTransId="{A19BB0B0-BE1C-4B1A-9A25-C68FB30B6A19}" sibTransId="{EF13A8C0-6ABF-4369-9C93-66869FD8FD2F}"/>
    <dgm:cxn modelId="{089E6299-9932-496F-84DA-6ED8A34FD73A}" srcId="{750F0D6E-4837-47F0-91DD-EA1799CC79A4}" destId="{7FA2D1EC-0C17-43FB-8829-204658BBC563}" srcOrd="3" destOrd="0" parTransId="{C714AAEA-8050-4999-B29D-9F25DE4C4604}" sibTransId="{C72478D1-A710-4B62-B087-820CB39E7195}"/>
    <dgm:cxn modelId="{046552A7-6060-46B7-815A-22BEF15E89B8}" type="presOf" srcId="{D720F6BA-6662-4CCB-8CA4-BF42BAA977CF}" destId="{55FA52A5-F635-415A-8701-3A61DEC6DC70}" srcOrd="0" destOrd="0" presId="urn:microsoft.com/office/officeart/2008/layout/VerticalCurvedList"/>
    <dgm:cxn modelId="{434CD6BD-05A7-45F6-AF14-B0CF14D7B5C5}" type="presOf" srcId="{750F0D6E-4837-47F0-91DD-EA1799CC79A4}" destId="{8B5E28CA-D862-4717-B3AE-B98DD5E9AA33}" srcOrd="0" destOrd="0" presId="urn:microsoft.com/office/officeart/2008/layout/VerticalCurvedList"/>
    <dgm:cxn modelId="{BC8806CC-A6DC-4BBB-A9A7-E7C93D074D98}" type="presOf" srcId="{553E717B-3447-45A1-AA9C-DF4682078B39}" destId="{D92FC174-98B7-4603-A28A-36B798D53C3C}" srcOrd="0" destOrd="0" presId="urn:microsoft.com/office/officeart/2008/layout/VerticalCurvedList"/>
    <dgm:cxn modelId="{ABD67AD2-745A-46FF-A269-DB2C37EBCE00}" type="presOf" srcId="{0EA52A9A-5336-49EF-B524-655590070BB9}" destId="{C25EA407-E23B-402D-AEA8-B161E31BDFBA}" srcOrd="0" destOrd="0" presId="urn:microsoft.com/office/officeart/2008/layout/VerticalCurvedList"/>
    <dgm:cxn modelId="{541C64D8-A033-45D3-8168-BC2BBC4F87E0}" type="presOf" srcId="{78C2C77D-1F9E-4B4B-ACFD-92457E175E2C}" destId="{72FC7B0B-DC33-4E1A-9129-E83C22F5A2A5}" srcOrd="0" destOrd="0" presId="urn:microsoft.com/office/officeart/2008/layout/VerticalCurvedList"/>
    <dgm:cxn modelId="{5A96B2DC-2E2B-4969-A951-7981952B7A99}" srcId="{750F0D6E-4837-47F0-91DD-EA1799CC79A4}" destId="{78C2C77D-1F9E-4B4B-ACFD-92457E175E2C}" srcOrd="2" destOrd="0" parTransId="{EABA9DC6-D715-4F17-B6DA-8D395AA53706}" sibTransId="{D3F8CF95-CC13-4B80-A002-C946A2A135A5}"/>
    <dgm:cxn modelId="{5DAA98EF-D721-45BB-AF86-2F7A7502F83B}" srcId="{750F0D6E-4837-47F0-91DD-EA1799CC79A4}" destId="{553E717B-3447-45A1-AA9C-DF4682078B39}" srcOrd="1" destOrd="0" parTransId="{49589DC0-B43B-4B32-8EA3-93B0F483C1A6}" sibTransId="{6E19B4B7-1366-4386-9704-88A86122FC77}"/>
    <dgm:cxn modelId="{E6F587D0-885A-4CDC-813A-882C2F7D32CF}" type="presParOf" srcId="{8B5E28CA-D862-4717-B3AE-B98DD5E9AA33}" destId="{72217C56-188C-4ED1-829D-22EBAB9277A8}" srcOrd="0" destOrd="0" presId="urn:microsoft.com/office/officeart/2008/layout/VerticalCurvedList"/>
    <dgm:cxn modelId="{2A595F6A-458C-49FF-8100-B2131384AB94}" type="presParOf" srcId="{72217C56-188C-4ED1-829D-22EBAB9277A8}" destId="{E1E37AD6-027E-497F-AC1D-08AAFC6342D1}" srcOrd="0" destOrd="0" presId="urn:microsoft.com/office/officeart/2008/layout/VerticalCurvedList"/>
    <dgm:cxn modelId="{A0F54E7C-7477-4E3A-B14D-3B120BE74E14}" type="presParOf" srcId="{E1E37AD6-027E-497F-AC1D-08AAFC6342D1}" destId="{1B5F5FCE-B405-47B0-AA69-7A0C79A26990}" srcOrd="0" destOrd="0" presId="urn:microsoft.com/office/officeart/2008/layout/VerticalCurvedList"/>
    <dgm:cxn modelId="{608B15D1-AA0C-4EF1-87C1-20DE8AF10693}" type="presParOf" srcId="{E1E37AD6-027E-497F-AC1D-08AAFC6342D1}" destId="{9348D774-96C6-4A77-8656-31E0140B4033}" srcOrd="1" destOrd="0" presId="urn:microsoft.com/office/officeart/2008/layout/VerticalCurvedList"/>
    <dgm:cxn modelId="{915791E2-4025-414F-A64D-94FF4FBA0F53}" type="presParOf" srcId="{E1E37AD6-027E-497F-AC1D-08AAFC6342D1}" destId="{F4E400FB-4840-4B3B-80B5-27491F4E77C1}" srcOrd="2" destOrd="0" presId="urn:microsoft.com/office/officeart/2008/layout/VerticalCurvedList"/>
    <dgm:cxn modelId="{B9BEBBC3-76FC-4436-8775-B3A72210A843}" type="presParOf" srcId="{E1E37AD6-027E-497F-AC1D-08AAFC6342D1}" destId="{08F497F7-E49A-4385-A529-95F9E407079A}" srcOrd="3" destOrd="0" presId="urn:microsoft.com/office/officeart/2008/layout/VerticalCurvedList"/>
    <dgm:cxn modelId="{F3038403-02DD-4024-884F-7B0FF0095702}" type="presParOf" srcId="{72217C56-188C-4ED1-829D-22EBAB9277A8}" destId="{55FA52A5-F635-415A-8701-3A61DEC6DC70}" srcOrd="1" destOrd="0" presId="urn:microsoft.com/office/officeart/2008/layout/VerticalCurvedList"/>
    <dgm:cxn modelId="{2707D731-CF5F-4877-9948-1040ABD411F5}" type="presParOf" srcId="{72217C56-188C-4ED1-829D-22EBAB9277A8}" destId="{D264479D-6288-44D4-B21D-A256F7899A40}" srcOrd="2" destOrd="0" presId="urn:microsoft.com/office/officeart/2008/layout/VerticalCurvedList"/>
    <dgm:cxn modelId="{34BCEACC-7B71-4855-9CE4-5F4370A7E217}" type="presParOf" srcId="{D264479D-6288-44D4-B21D-A256F7899A40}" destId="{3F189B85-21A4-4B50-9E2C-C0A87E0230EA}" srcOrd="0" destOrd="0" presId="urn:microsoft.com/office/officeart/2008/layout/VerticalCurvedList"/>
    <dgm:cxn modelId="{10CE7D1C-F484-43F3-ADC0-08E024FC72FE}" type="presParOf" srcId="{72217C56-188C-4ED1-829D-22EBAB9277A8}" destId="{D92FC174-98B7-4603-A28A-36B798D53C3C}" srcOrd="3" destOrd="0" presId="urn:microsoft.com/office/officeart/2008/layout/VerticalCurvedList"/>
    <dgm:cxn modelId="{6A352A4C-723D-4D80-A52D-9B65F823F39D}" type="presParOf" srcId="{72217C56-188C-4ED1-829D-22EBAB9277A8}" destId="{5E080599-0F9B-4D73-B837-63BE43FAA127}" srcOrd="4" destOrd="0" presId="urn:microsoft.com/office/officeart/2008/layout/VerticalCurvedList"/>
    <dgm:cxn modelId="{7D03ED5C-4D26-490C-BFF5-D0479CABFB90}" type="presParOf" srcId="{5E080599-0F9B-4D73-B837-63BE43FAA127}" destId="{186BD8C0-9165-4C39-B0A5-B88FA2A4E682}" srcOrd="0" destOrd="0" presId="urn:microsoft.com/office/officeart/2008/layout/VerticalCurvedList"/>
    <dgm:cxn modelId="{F25B7EF3-5A6D-407F-A3D0-DC2F217D2688}" type="presParOf" srcId="{72217C56-188C-4ED1-829D-22EBAB9277A8}" destId="{72FC7B0B-DC33-4E1A-9129-E83C22F5A2A5}" srcOrd="5" destOrd="0" presId="urn:microsoft.com/office/officeart/2008/layout/VerticalCurvedList"/>
    <dgm:cxn modelId="{0638246F-15BC-4080-8E2F-223FB7A8CFE8}" type="presParOf" srcId="{72217C56-188C-4ED1-829D-22EBAB9277A8}" destId="{F14804FA-45EF-4246-B349-1761D2197C87}" srcOrd="6" destOrd="0" presId="urn:microsoft.com/office/officeart/2008/layout/VerticalCurvedList"/>
    <dgm:cxn modelId="{425F1FF9-8C53-4E08-93DB-0810C972C707}" type="presParOf" srcId="{F14804FA-45EF-4246-B349-1761D2197C87}" destId="{9AFFD344-F407-4AA8-A219-938E3CD949DE}" srcOrd="0" destOrd="0" presId="urn:microsoft.com/office/officeart/2008/layout/VerticalCurvedList"/>
    <dgm:cxn modelId="{0FF5F4DE-7195-44EA-8347-6B2AB0C0CA03}" type="presParOf" srcId="{72217C56-188C-4ED1-829D-22EBAB9277A8}" destId="{8D61AE01-2E7C-4260-9D78-60CDE8A7D75A}" srcOrd="7" destOrd="0" presId="urn:microsoft.com/office/officeart/2008/layout/VerticalCurvedList"/>
    <dgm:cxn modelId="{289217A3-721A-4854-A685-8531F3C0389D}" type="presParOf" srcId="{72217C56-188C-4ED1-829D-22EBAB9277A8}" destId="{726F45CF-1F4E-447D-BED6-6B8B829B3D92}" srcOrd="8" destOrd="0" presId="urn:microsoft.com/office/officeart/2008/layout/VerticalCurvedList"/>
    <dgm:cxn modelId="{3F862348-CF95-4A80-8E2F-77ED8E31D3E6}" type="presParOf" srcId="{726F45CF-1F4E-447D-BED6-6B8B829B3D92}" destId="{6DCDACD6-D4D2-43C8-9150-1BCB4A07D6A0}" srcOrd="0" destOrd="0" presId="urn:microsoft.com/office/officeart/2008/layout/VerticalCurvedList"/>
    <dgm:cxn modelId="{12B6CCBD-98B9-4099-8847-25996AB51424}" type="presParOf" srcId="{72217C56-188C-4ED1-829D-22EBAB9277A8}" destId="{C25EA407-E23B-402D-AEA8-B161E31BDFBA}" srcOrd="9" destOrd="0" presId="urn:microsoft.com/office/officeart/2008/layout/VerticalCurvedList"/>
    <dgm:cxn modelId="{8A46B437-CC2C-4444-9400-E772D111475F}" type="presParOf" srcId="{72217C56-188C-4ED1-829D-22EBAB9277A8}" destId="{E3B4EDD1-1839-4267-B55E-02ED5EE08380}" srcOrd="10" destOrd="0" presId="urn:microsoft.com/office/officeart/2008/layout/VerticalCurvedList"/>
    <dgm:cxn modelId="{59CF7460-50C9-4EC7-B6DB-CA48E27D2EE7}" type="presParOf" srcId="{E3B4EDD1-1839-4267-B55E-02ED5EE08380}" destId="{F6F36911-79A1-442E-B8E2-A7AA8D4207AB}" srcOrd="0" destOrd="0" presId="urn:microsoft.com/office/officeart/2008/layout/VerticalCurvedList"/>
    <dgm:cxn modelId="{0C68952A-99E1-4606-B22C-B8DD301A53C6}" type="presParOf" srcId="{72217C56-188C-4ED1-829D-22EBAB9277A8}" destId="{955861DD-DC52-4D3E-9887-5B10CAF232FD}" srcOrd="11" destOrd="0" presId="urn:microsoft.com/office/officeart/2008/layout/VerticalCurvedList"/>
    <dgm:cxn modelId="{15FD18E6-E3DA-4221-B8E3-A0A3985DD9BC}" type="presParOf" srcId="{72217C56-188C-4ED1-829D-22EBAB9277A8}" destId="{55D4A796-1FAB-4172-A99D-1F08128F2216}" srcOrd="12" destOrd="0" presId="urn:microsoft.com/office/officeart/2008/layout/VerticalCurvedList"/>
    <dgm:cxn modelId="{45AFEBFF-B3B8-40E2-92BC-B2C2E13D6177}" type="presParOf" srcId="{55D4A796-1FAB-4172-A99D-1F08128F2216}" destId="{614F8C19-005D-4C0E-BD80-2EB709BD24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D07F46-4757-4A52-B59D-96EF2CF9A912}" type="doc">
      <dgm:prSet loTypeId="urn:microsoft.com/office/officeart/2005/8/layout/gear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37266F-CA48-4626-BE5E-6C158342E34C}">
      <dgm:prSet phldrT="[Texte]"/>
      <dgm:spPr>
        <a:solidFill>
          <a:srgbClr val="FFCC00"/>
        </a:solidFill>
      </dgm:spPr>
      <dgm:t>
        <a:bodyPr/>
        <a:lstStyle/>
        <a:p>
          <a:r>
            <a:rPr lang="en-US" dirty="0" err="1"/>
            <a:t>choix</a:t>
          </a:r>
          <a:r>
            <a:rPr lang="en-US" dirty="0"/>
            <a:t> des </a:t>
          </a:r>
          <a:r>
            <a:rPr lang="en-US" dirty="0" err="1"/>
            <a:t>indicateurs</a:t>
          </a:r>
          <a:endParaRPr lang="en-US" dirty="0"/>
        </a:p>
      </dgm:t>
    </dgm:pt>
    <dgm:pt modelId="{B531E813-ED1C-41F2-961A-3CFA9A742C2A}" type="parTrans" cxnId="{59700870-2CE9-4F76-8E09-C9CCF88A682C}">
      <dgm:prSet/>
      <dgm:spPr/>
      <dgm:t>
        <a:bodyPr/>
        <a:lstStyle/>
        <a:p>
          <a:endParaRPr lang="en-US"/>
        </a:p>
      </dgm:t>
    </dgm:pt>
    <dgm:pt modelId="{B2C3E0FE-55BA-48BF-8C16-D84369700EFC}" type="sibTrans" cxnId="{59700870-2CE9-4F76-8E09-C9CCF88A682C}">
      <dgm:prSet/>
      <dgm:spPr/>
      <dgm:t>
        <a:bodyPr/>
        <a:lstStyle/>
        <a:p>
          <a:endParaRPr lang="en-US"/>
        </a:p>
      </dgm:t>
    </dgm:pt>
    <dgm:pt modelId="{CABA1B78-A016-4F93-A61F-ACEF7A2C4943}">
      <dgm:prSet phldrT="[Texte]"/>
      <dgm:spPr>
        <a:solidFill>
          <a:srgbClr val="92D050"/>
        </a:solidFill>
      </dgm:spPr>
      <dgm:t>
        <a:bodyPr/>
        <a:lstStyle/>
        <a:p>
          <a:r>
            <a:rPr lang="en-US" dirty="0" err="1"/>
            <a:t>Nettoyage</a:t>
          </a:r>
          <a:r>
            <a:rPr lang="en-US" dirty="0"/>
            <a:t>  des </a:t>
          </a:r>
          <a:r>
            <a:rPr lang="en-US" dirty="0" err="1"/>
            <a:t>données</a:t>
          </a:r>
          <a:endParaRPr lang="en-US" dirty="0"/>
        </a:p>
      </dgm:t>
    </dgm:pt>
    <dgm:pt modelId="{BD00D9CE-AF1A-4F65-8AD5-A50A580E16BB}" type="parTrans" cxnId="{AD92BA53-8106-472D-8429-89B0DBD1AC76}">
      <dgm:prSet/>
      <dgm:spPr/>
      <dgm:t>
        <a:bodyPr/>
        <a:lstStyle/>
        <a:p>
          <a:endParaRPr lang="en-US"/>
        </a:p>
      </dgm:t>
    </dgm:pt>
    <dgm:pt modelId="{B9AC7A74-6D0F-43FA-80C5-A8471B862DBD}" type="sibTrans" cxnId="{AD92BA53-8106-472D-8429-89B0DBD1AC76}">
      <dgm:prSet/>
      <dgm:spPr/>
      <dgm:t>
        <a:bodyPr/>
        <a:lstStyle/>
        <a:p>
          <a:endParaRPr lang="en-US"/>
        </a:p>
      </dgm:t>
    </dgm:pt>
    <dgm:pt modelId="{7EB9B04B-C72F-4F47-BB25-895E9E0C7E8C}">
      <dgm:prSet phldrT="[Texte]"/>
      <dgm:spPr>
        <a:solidFill>
          <a:srgbClr val="F37421"/>
        </a:solidFill>
      </dgm:spPr>
      <dgm:t>
        <a:bodyPr/>
        <a:lstStyle/>
        <a:p>
          <a:r>
            <a:rPr lang="en-US" dirty="0" err="1"/>
            <a:t>Analyse</a:t>
          </a:r>
          <a:r>
            <a:rPr lang="en-US" dirty="0"/>
            <a:t> </a:t>
          </a:r>
          <a:r>
            <a:rPr lang="en-US" dirty="0" err="1"/>
            <a:t>univariée</a:t>
          </a:r>
          <a:r>
            <a:rPr lang="en-US" dirty="0"/>
            <a:t>, multi-</a:t>
          </a:r>
          <a:r>
            <a:rPr lang="en-US" dirty="0" err="1"/>
            <a:t>variée</a:t>
          </a:r>
          <a:r>
            <a:rPr lang="en-US" dirty="0"/>
            <a:t>, ACP</a:t>
          </a:r>
        </a:p>
      </dgm:t>
    </dgm:pt>
    <dgm:pt modelId="{B64279EB-FEC3-41C8-B3C5-BD363F8FEF5F}" type="sibTrans" cxnId="{906EF33D-B4D5-4FA6-9CB8-044B0CA1F564}">
      <dgm:prSet/>
      <dgm:spPr/>
      <dgm:t>
        <a:bodyPr/>
        <a:lstStyle/>
        <a:p>
          <a:endParaRPr lang="en-US"/>
        </a:p>
      </dgm:t>
    </dgm:pt>
    <dgm:pt modelId="{0EC226A1-C808-44D1-B252-175DF024539E}" type="parTrans" cxnId="{906EF33D-B4D5-4FA6-9CB8-044B0CA1F564}">
      <dgm:prSet/>
      <dgm:spPr/>
      <dgm:t>
        <a:bodyPr/>
        <a:lstStyle/>
        <a:p>
          <a:endParaRPr lang="en-US"/>
        </a:p>
      </dgm:t>
    </dgm:pt>
    <dgm:pt modelId="{77A03E0C-34CE-4231-974E-3C8799FEDDAE}">
      <dgm:prSet phldrT="[Texte]"/>
      <dgm:spPr>
        <a:solidFill>
          <a:srgbClr val="F37421"/>
        </a:solidFill>
      </dgm:spPr>
    </dgm:pt>
    <dgm:pt modelId="{B19B1E76-E193-4010-8EAE-FC9C25E4337F}" type="parTrans" cxnId="{B93492ED-87E2-44E7-AD64-42BB442CD6AD}">
      <dgm:prSet/>
      <dgm:spPr/>
      <dgm:t>
        <a:bodyPr/>
        <a:lstStyle/>
        <a:p>
          <a:endParaRPr lang="en-US"/>
        </a:p>
      </dgm:t>
    </dgm:pt>
    <dgm:pt modelId="{EB7F1C8E-160E-4625-B691-455F101F4538}" type="sibTrans" cxnId="{B93492ED-87E2-44E7-AD64-42BB442CD6AD}">
      <dgm:prSet/>
      <dgm:spPr/>
      <dgm:t>
        <a:bodyPr/>
        <a:lstStyle/>
        <a:p>
          <a:endParaRPr lang="en-US"/>
        </a:p>
      </dgm:t>
    </dgm:pt>
    <dgm:pt modelId="{E463B7E2-9646-4DB8-ADE4-903351FBCCB5}" type="pres">
      <dgm:prSet presAssocID="{18D07F46-4757-4A52-B59D-96EF2CF9A91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7015BE8-4373-45F6-B3F1-B82574D57F0A}" type="pres">
      <dgm:prSet presAssocID="{7EB9B04B-C72F-4F47-BB25-895E9E0C7E8C}" presName="gear1" presStyleLbl="node1" presStyleIdx="0" presStyleCnt="3">
        <dgm:presLayoutVars>
          <dgm:chMax val="1"/>
          <dgm:bulletEnabled val="1"/>
        </dgm:presLayoutVars>
      </dgm:prSet>
      <dgm:spPr/>
    </dgm:pt>
    <dgm:pt modelId="{CFEBA248-F986-44ED-A1BC-151938AD6666}" type="pres">
      <dgm:prSet presAssocID="{7EB9B04B-C72F-4F47-BB25-895E9E0C7E8C}" presName="gear1srcNode" presStyleLbl="node1" presStyleIdx="0" presStyleCnt="3"/>
      <dgm:spPr/>
    </dgm:pt>
    <dgm:pt modelId="{D414A154-0A39-41BA-B1DD-78B21538FC54}" type="pres">
      <dgm:prSet presAssocID="{7EB9B04B-C72F-4F47-BB25-895E9E0C7E8C}" presName="gear1dstNode" presStyleLbl="node1" presStyleIdx="0" presStyleCnt="3"/>
      <dgm:spPr/>
    </dgm:pt>
    <dgm:pt modelId="{248ED35E-7846-4147-9EE1-5E42AFF83B01}" type="pres">
      <dgm:prSet presAssocID="{F237266F-CA48-4626-BE5E-6C158342E34C}" presName="gear2" presStyleLbl="node1" presStyleIdx="1" presStyleCnt="3">
        <dgm:presLayoutVars>
          <dgm:chMax val="1"/>
          <dgm:bulletEnabled val="1"/>
        </dgm:presLayoutVars>
      </dgm:prSet>
      <dgm:spPr/>
    </dgm:pt>
    <dgm:pt modelId="{E7472892-332E-44FD-B138-F148ED40F8B5}" type="pres">
      <dgm:prSet presAssocID="{F237266F-CA48-4626-BE5E-6C158342E34C}" presName="gear2srcNode" presStyleLbl="node1" presStyleIdx="1" presStyleCnt="3"/>
      <dgm:spPr/>
    </dgm:pt>
    <dgm:pt modelId="{BD065ECD-8A1F-4F4F-A9EB-8A2967255054}" type="pres">
      <dgm:prSet presAssocID="{F237266F-CA48-4626-BE5E-6C158342E34C}" presName="gear2dstNode" presStyleLbl="node1" presStyleIdx="1" presStyleCnt="3"/>
      <dgm:spPr/>
    </dgm:pt>
    <dgm:pt modelId="{D3337BF8-9DDF-45FB-9264-309F5615C89B}" type="pres">
      <dgm:prSet presAssocID="{CABA1B78-A016-4F93-A61F-ACEF7A2C4943}" presName="gear3" presStyleLbl="node1" presStyleIdx="2" presStyleCnt="3"/>
      <dgm:spPr/>
    </dgm:pt>
    <dgm:pt modelId="{500B7EA9-152C-4BA3-A0FD-98C0AB9D88D7}" type="pres">
      <dgm:prSet presAssocID="{CABA1B78-A016-4F93-A61F-ACEF7A2C494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4D63859-DA81-4121-8CCC-872D81E6E630}" type="pres">
      <dgm:prSet presAssocID="{CABA1B78-A016-4F93-A61F-ACEF7A2C4943}" presName="gear3srcNode" presStyleLbl="node1" presStyleIdx="2" presStyleCnt="3"/>
      <dgm:spPr/>
    </dgm:pt>
    <dgm:pt modelId="{84544231-355B-4EEA-BEF6-B1611626FA77}" type="pres">
      <dgm:prSet presAssocID="{CABA1B78-A016-4F93-A61F-ACEF7A2C4943}" presName="gear3dstNode" presStyleLbl="node1" presStyleIdx="2" presStyleCnt="3"/>
      <dgm:spPr/>
    </dgm:pt>
    <dgm:pt modelId="{99B9AF88-2AB5-4C58-AE29-A3DC654C7AF7}" type="pres">
      <dgm:prSet presAssocID="{B64279EB-FEC3-41C8-B3C5-BD363F8FEF5F}" presName="connector1" presStyleLbl="sibTrans2D1" presStyleIdx="0" presStyleCnt="3"/>
      <dgm:spPr/>
    </dgm:pt>
    <dgm:pt modelId="{CB7D7751-E042-43C8-BF49-014AA2D6AF1C}" type="pres">
      <dgm:prSet presAssocID="{B2C3E0FE-55BA-48BF-8C16-D84369700EFC}" presName="connector2" presStyleLbl="sibTrans2D1" presStyleIdx="1" presStyleCnt="3"/>
      <dgm:spPr/>
    </dgm:pt>
    <dgm:pt modelId="{F5013682-A6D0-46DE-8879-EE495B7E76C5}" type="pres">
      <dgm:prSet presAssocID="{B9AC7A74-6D0F-43FA-80C5-A8471B862DBD}" presName="connector3" presStyleLbl="sibTrans2D1" presStyleIdx="2" presStyleCnt="3"/>
      <dgm:spPr/>
    </dgm:pt>
  </dgm:ptLst>
  <dgm:cxnLst>
    <dgm:cxn modelId="{9F4D5709-3DAD-4190-A39F-674435FFE633}" type="presOf" srcId="{B64279EB-FEC3-41C8-B3C5-BD363F8FEF5F}" destId="{99B9AF88-2AB5-4C58-AE29-A3DC654C7AF7}" srcOrd="0" destOrd="0" presId="urn:microsoft.com/office/officeart/2005/8/layout/gear1"/>
    <dgm:cxn modelId="{7D161330-BE41-4DD6-B654-4DE53693F145}" type="presOf" srcId="{7EB9B04B-C72F-4F47-BB25-895E9E0C7E8C}" destId="{D414A154-0A39-41BA-B1DD-78B21538FC54}" srcOrd="2" destOrd="0" presId="urn:microsoft.com/office/officeart/2005/8/layout/gear1"/>
    <dgm:cxn modelId="{B2499F38-BD0F-4175-98A5-99FBBD521311}" type="presOf" srcId="{F237266F-CA48-4626-BE5E-6C158342E34C}" destId="{BD065ECD-8A1F-4F4F-A9EB-8A2967255054}" srcOrd="2" destOrd="0" presId="urn:microsoft.com/office/officeart/2005/8/layout/gear1"/>
    <dgm:cxn modelId="{BB77D43C-D864-47BD-B9D1-283CECA880CF}" type="presOf" srcId="{CABA1B78-A016-4F93-A61F-ACEF7A2C4943}" destId="{84544231-355B-4EEA-BEF6-B1611626FA77}" srcOrd="3" destOrd="0" presId="urn:microsoft.com/office/officeart/2005/8/layout/gear1"/>
    <dgm:cxn modelId="{906EF33D-B4D5-4FA6-9CB8-044B0CA1F564}" srcId="{18D07F46-4757-4A52-B59D-96EF2CF9A912}" destId="{7EB9B04B-C72F-4F47-BB25-895E9E0C7E8C}" srcOrd="0" destOrd="0" parTransId="{0EC226A1-C808-44D1-B252-175DF024539E}" sibTransId="{B64279EB-FEC3-41C8-B3C5-BD363F8FEF5F}"/>
    <dgm:cxn modelId="{02B85C5C-573C-4403-B1AF-0E0B6752DD73}" type="presOf" srcId="{7EB9B04B-C72F-4F47-BB25-895E9E0C7E8C}" destId="{57015BE8-4373-45F6-B3F1-B82574D57F0A}" srcOrd="0" destOrd="0" presId="urn:microsoft.com/office/officeart/2005/8/layout/gear1"/>
    <dgm:cxn modelId="{09957B6C-08AF-4F46-8976-312F9A85AF2A}" type="presOf" srcId="{F237266F-CA48-4626-BE5E-6C158342E34C}" destId="{248ED35E-7846-4147-9EE1-5E42AFF83B01}" srcOrd="0" destOrd="0" presId="urn:microsoft.com/office/officeart/2005/8/layout/gear1"/>
    <dgm:cxn modelId="{59700870-2CE9-4F76-8E09-C9CCF88A682C}" srcId="{18D07F46-4757-4A52-B59D-96EF2CF9A912}" destId="{F237266F-CA48-4626-BE5E-6C158342E34C}" srcOrd="1" destOrd="0" parTransId="{B531E813-ED1C-41F2-961A-3CFA9A742C2A}" sibTransId="{B2C3E0FE-55BA-48BF-8C16-D84369700EFC}"/>
    <dgm:cxn modelId="{AD92BA53-8106-472D-8429-89B0DBD1AC76}" srcId="{18D07F46-4757-4A52-B59D-96EF2CF9A912}" destId="{CABA1B78-A016-4F93-A61F-ACEF7A2C4943}" srcOrd="2" destOrd="0" parTransId="{BD00D9CE-AF1A-4F65-8AD5-A50A580E16BB}" sibTransId="{B9AC7A74-6D0F-43FA-80C5-A8471B862DBD}"/>
    <dgm:cxn modelId="{CA807C99-E379-455D-9B57-0F25E78FBC84}" type="presOf" srcId="{F237266F-CA48-4626-BE5E-6C158342E34C}" destId="{E7472892-332E-44FD-B138-F148ED40F8B5}" srcOrd="1" destOrd="0" presId="urn:microsoft.com/office/officeart/2005/8/layout/gear1"/>
    <dgm:cxn modelId="{E3B5649B-2A2E-4077-89F5-2AE7564B5A07}" type="presOf" srcId="{CABA1B78-A016-4F93-A61F-ACEF7A2C4943}" destId="{D3337BF8-9DDF-45FB-9264-309F5615C89B}" srcOrd="0" destOrd="0" presId="urn:microsoft.com/office/officeart/2005/8/layout/gear1"/>
    <dgm:cxn modelId="{A4C7EAB4-D685-4629-A4FA-F2CC37A993FC}" type="presOf" srcId="{CABA1B78-A016-4F93-A61F-ACEF7A2C4943}" destId="{A4D63859-DA81-4121-8CCC-872D81E6E630}" srcOrd="2" destOrd="0" presId="urn:microsoft.com/office/officeart/2005/8/layout/gear1"/>
    <dgm:cxn modelId="{C4F556BD-60A1-45E6-A64B-DBDADE8BCB02}" type="presOf" srcId="{18D07F46-4757-4A52-B59D-96EF2CF9A912}" destId="{E463B7E2-9646-4DB8-ADE4-903351FBCCB5}" srcOrd="0" destOrd="0" presId="urn:microsoft.com/office/officeart/2005/8/layout/gear1"/>
    <dgm:cxn modelId="{C32ADDCD-3BBD-4D76-A484-7CF79FD14156}" type="presOf" srcId="{B9AC7A74-6D0F-43FA-80C5-A8471B862DBD}" destId="{F5013682-A6D0-46DE-8879-EE495B7E76C5}" srcOrd="0" destOrd="0" presId="urn:microsoft.com/office/officeart/2005/8/layout/gear1"/>
    <dgm:cxn modelId="{DFE8F1D3-E6F1-45B1-9A8E-73BFA18431FC}" type="presOf" srcId="{7EB9B04B-C72F-4F47-BB25-895E9E0C7E8C}" destId="{CFEBA248-F986-44ED-A1BC-151938AD6666}" srcOrd="1" destOrd="0" presId="urn:microsoft.com/office/officeart/2005/8/layout/gear1"/>
    <dgm:cxn modelId="{0F9666DA-9745-4ACB-997B-A9D4CFED8A60}" type="presOf" srcId="{B2C3E0FE-55BA-48BF-8C16-D84369700EFC}" destId="{CB7D7751-E042-43C8-BF49-014AA2D6AF1C}" srcOrd="0" destOrd="0" presId="urn:microsoft.com/office/officeart/2005/8/layout/gear1"/>
    <dgm:cxn modelId="{B93492ED-87E2-44E7-AD64-42BB442CD6AD}" srcId="{18D07F46-4757-4A52-B59D-96EF2CF9A912}" destId="{77A03E0C-34CE-4231-974E-3C8799FEDDAE}" srcOrd="3" destOrd="0" parTransId="{B19B1E76-E193-4010-8EAE-FC9C25E4337F}" sibTransId="{EB7F1C8E-160E-4625-B691-455F101F4538}"/>
    <dgm:cxn modelId="{764E52FE-379F-41F9-BBD2-C18EC09553EE}" type="presOf" srcId="{CABA1B78-A016-4F93-A61F-ACEF7A2C4943}" destId="{500B7EA9-152C-4BA3-A0FD-98C0AB9D88D7}" srcOrd="1" destOrd="0" presId="urn:microsoft.com/office/officeart/2005/8/layout/gear1"/>
    <dgm:cxn modelId="{1292CACF-5BEF-4B3B-934A-DCF7DFC2B867}" type="presParOf" srcId="{E463B7E2-9646-4DB8-ADE4-903351FBCCB5}" destId="{57015BE8-4373-45F6-B3F1-B82574D57F0A}" srcOrd="0" destOrd="0" presId="urn:microsoft.com/office/officeart/2005/8/layout/gear1"/>
    <dgm:cxn modelId="{7D665CB7-90F5-433C-9D7C-416CADFA8EF5}" type="presParOf" srcId="{E463B7E2-9646-4DB8-ADE4-903351FBCCB5}" destId="{CFEBA248-F986-44ED-A1BC-151938AD6666}" srcOrd="1" destOrd="0" presId="urn:microsoft.com/office/officeart/2005/8/layout/gear1"/>
    <dgm:cxn modelId="{FC5DA3B2-84AB-42C1-A4EC-D842FF302A12}" type="presParOf" srcId="{E463B7E2-9646-4DB8-ADE4-903351FBCCB5}" destId="{D414A154-0A39-41BA-B1DD-78B21538FC54}" srcOrd="2" destOrd="0" presId="urn:microsoft.com/office/officeart/2005/8/layout/gear1"/>
    <dgm:cxn modelId="{707B1F91-D367-4748-9E90-06A6BE971181}" type="presParOf" srcId="{E463B7E2-9646-4DB8-ADE4-903351FBCCB5}" destId="{248ED35E-7846-4147-9EE1-5E42AFF83B01}" srcOrd="3" destOrd="0" presId="urn:microsoft.com/office/officeart/2005/8/layout/gear1"/>
    <dgm:cxn modelId="{59CAE213-12DE-47E9-9EAC-A1DD82C42E43}" type="presParOf" srcId="{E463B7E2-9646-4DB8-ADE4-903351FBCCB5}" destId="{E7472892-332E-44FD-B138-F148ED40F8B5}" srcOrd="4" destOrd="0" presId="urn:microsoft.com/office/officeart/2005/8/layout/gear1"/>
    <dgm:cxn modelId="{12478983-514D-461E-A759-49F057ADC3AA}" type="presParOf" srcId="{E463B7E2-9646-4DB8-ADE4-903351FBCCB5}" destId="{BD065ECD-8A1F-4F4F-A9EB-8A2967255054}" srcOrd="5" destOrd="0" presId="urn:microsoft.com/office/officeart/2005/8/layout/gear1"/>
    <dgm:cxn modelId="{00FEA890-ECD2-463B-A717-7B0F4D3626E9}" type="presParOf" srcId="{E463B7E2-9646-4DB8-ADE4-903351FBCCB5}" destId="{D3337BF8-9DDF-45FB-9264-309F5615C89B}" srcOrd="6" destOrd="0" presId="urn:microsoft.com/office/officeart/2005/8/layout/gear1"/>
    <dgm:cxn modelId="{866CF6B7-716A-4AA0-B437-C0D20C82C2FF}" type="presParOf" srcId="{E463B7E2-9646-4DB8-ADE4-903351FBCCB5}" destId="{500B7EA9-152C-4BA3-A0FD-98C0AB9D88D7}" srcOrd="7" destOrd="0" presId="urn:microsoft.com/office/officeart/2005/8/layout/gear1"/>
    <dgm:cxn modelId="{2BEF721D-7890-4BB0-9185-FC85315BE47B}" type="presParOf" srcId="{E463B7E2-9646-4DB8-ADE4-903351FBCCB5}" destId="{A4D63859-DA81-4121-8CCC-872D81E6E630}" srcOrd="8" destOrd="0" presId="urn:microsoft.com/office/officeart/2005/8/layout/gear1"/>
    <dgm:cxn modelId="{A09E8799-18CF-44B9-9018-5166357237B4}" type="presParOf" srcId="{E463B7E2-9646-4DB8-ADE4-903351FBCCB5}" destId="{84544231-355B-4EEA-BEF6-B1611626FA77}" srcOrd="9" destOrd="0" presId="urn:microsoft.com/office/officeart/2005/8/layout/gear1"/>
    <dgm:cxn modelId="{3D600BEC-570D-4E4B-860E-42D474BB3524}" type="presParOf" srcId="{E463B7E2-9646-4DB8-ADE4-903351FBCCB5}" destId="{99B9AF88-2AB5-4C58-AE29-A3DC654C7AF7}" srcOrd="10" destOrd="0" presId="urn:microsoft.com/office/officeart/2005/8/layout/gear1"/>
    <dgm:cxn modelId="{335994D4-FE5D-4751-9B80-8E43354BFE7E}" type="presParOf" srcId="{E463B7E2-9646-4DB8-ADE4-903351FBCCB5}" destId="{CB7D7751-E042-43C8-BF49-014AA2D6AF1C}" srcOrd="11" destOrd="0" presId="urn:microsoft.com/office/officeart/2005/8/layout/gear1"/>
    <dgm:cxn modelId="{511F819E-E0DD-418C-B907-A313E978E758}" type="presParOf" srcId="{E463B7E2-9646-4DB8-ADE4-903351FBCCB5}" destId="{F5013682-A6D0-46DE-8879-EE495B7E76C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C0A8E0-FA01-47DC-A9EF-4F7F5175118E}" type="doc">
      <dgm:prSet loTypeId="urn:microsoft.com/office/officeart/2005/8/layout/hierarchy3" loCatId="relationship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72E812E-19D0-4569-BD75-6D65E308A9BD}">
      <dgm:prSet phldrT="[Texte]"/>
      <dgm:spPr/>
      <dgm:t>
        <a:bodyPr/>
        <a:lstStyle/>
        <a:p>
          <a:r>
            <a:rPr lang="en-US" dirty="0"/>
            <a:t>5 </a:t>
          </a:r>
          <a:r>
            <a:rPr lang="en-US" dirty="0" err="1"/>
            <a:t>catégories</a:t>
          </a:r>
          <a:endParaRPr lang="en-US" dirty="0"/>
        </a:p>
      </dgm:t>
    </dgm:pt>
    <dgm:pt modelId="{A9502BBE-81CD-4857-ABCA-3F73A63A2020}" type="parTrans" cxnId="{F9E79A20-FB4F-4A79-937A-850268E812FB}">
      <dgm:prSet/>
      <dgm:spPr/>
      <dgm:t>
        <a:bodyPr/>
        <a:lstStyle/>
        <a:p>
          <a:endParaRPr lang="en-US"/>
        </a:p>
      </dgm:t>
    </dgm:pt>
    <dgm:pt modelId="{0BAC192D-0729-4559-B7C1-27E3AE383B51}" type="sibTrans" cxnId="{F9E79A20-FB4F-4A79-937A-850268E812FB}">
      <dgm:prSet/>
      <dgm:spPr/>
      <dgm:t>
        <a:bodyPr/>
        <a:lstStyle/>
        <a:p>
          <a:endParaRPr lang="en-US"/>
        </a:p>
      </dgm:t>
    </dgm:pt>
    <dgm:pt modelId="{A82C79DD-536D-4B92-826D-306365D77F8C}">
      <dgm:prSet phldrT="[Texte]"/>
      <dgm:spPr/>
      <dgm:t>
        <a:bodyPr/>
        <a:lstStyle/>
        <a:p>
          <a:r>
            <a:rPr lang="en-US" dirty="0" err="1"/>
            <a:t>Informations</a:t>
          </a:r>
          <a:r>
            <a:rPr lang="en-US" dirty="0"/>
            <a:t> </a:t>
          </a:r>
          <a:r>
            <a:rPr lang="en-US" dirty="0" err="1"/>
            <a:t>génerales</a:t>
          </a:r>
          <a:endParaRPr lang="en-US" dirty="0"/>
        </a:p>
      </dgm:t>
    </dgm:pt>
    <dgm:pt modelId="{D204CC71-0480-4AFF-8044-A96A456EA3FA}" type="parTrans" cxnId="{CE4CB564-E8DE-427B-B9BD-D8F90CC036A2}">
      <dgm:prSet/>
      <dgm:spPr/>
      <dgm:t>
        <a:bodyPr/>
        <a:lstStyle/>
        <a:p>
          <a:endParaRPr lang="en-US"/>
        </a:p>
      </dgm:t>
    </dgm:pt>
    <dgm:pt modelId="{5FFF5E0F-C151-41B4-ABC8-96D27E1240FD}" type="sibTrans" cxnId="{CE4CB564-E8DE-427B-B9BD-D8F90CC036A2}">
      <dgm:prSet/>
      <dgm:spPr/>
      <dgm:t>
        <a:bodyPr/>
        <a:lstStyle/>
        <a:p>
          <a:endParaRPr lang="en-US"/>
        </a:p>
      </dgm:t>
    </dgm:pt>
    <dgm:pt modelId="{6F359DD7-986F-4D0F-8315-5532F82E0943}">
      <dgm:prSet phldrT="[Texte]"/>
      <dgm:spPr>
        <a:ln>
          <a:solidFill>
            <a:srgbClr val="00B050"/>
          </a:solidFill>
        </a:ln>
      </dgm:spPr>
      <dgm:t>
        <a:bodyPr/>
        <a:lstStyle/>
        <a:p>
          <a:r>
            <a:rPr lang="en-US" dirty="0"/>
            <a:t>tags</a:t>
          </a:r>
        </a:p>
      </dgm:t>
    </dgm:pt>
    <dgm:pt modelId="{4BBC3956-C773-473A-BA0D-B5DE50399A99}" type="parTrans" cxnId="{A4F054A8-9AF4-414E-A304-F85937F85C1A}">
      <dgm:prSet/>
      <dgm:spPr/>
      <dgm:t>
        <a:bodyPr/>
        <a:lstStyle/>
        <a:p>
          <a:endParaRPr lang="en-US"/>
        </a:p>
      </dgm:t>
    </dgm:pt>
    <dgm:pt modelId="{75DF6C2D-CC38-4331-8D94-63390A927227}" type="sibTrans" cxnId="{A4F054A8-9AF4-414E-A304-F85937F85C1A}">
      <dgm:prSet/>
      <dgm:spPr/>
      <dgm:t>
        <a:bodyPr/>
        <a:lstStyle/>
        <a:p>
          <a:endParaRPr lang="en-US"/>
        </a:p>
      </dgm:t>
    </dgm:pt>
    <dgm:pt modelId="{C04B02B4-E648-4296-A5AD-791ECC5A47A3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dirty="0" err="1"/>
            <a:t>Ingrédients</a:t>
          </a:r>
          <a:endParaRPr lang="en-US" dirty="0"/>
        </a:p>
      </dgm:t>
    </dgm:pt>
    <dgm:pt modelId="{379B8D75-638D-4FB5-A660-2C6AABCEDFBE}" type="parTrans" cxnId="{94A93F42-1ED1-47A1-B76E-29AD245A3782}">
      <dgm:prSet/>
      <dgm:spPr/>
      <dgm:t>
        <a:bodyPr/>
        <a:lstStyle/>
        <a:p>
          <a:endParaRPr lang="en-US"/>
        </a:p>
      </dgm:t>
    </dgm:pt>
    <dgm:pt modelId="{0734922D-FCCA-442A-87C2-68B8393786DB}" type="sibTrans" cxnId="{94A93F42-1ED1-47A1-B76E-29AD245A3782}">
      <dgm:prSet/>
      <dgm:spPr/>
      <dgm:t>
        <a:bodyPr/>
        <a:lstStyle/>
        <a:p>
          <a:endParaRPr lang="en-US"/>
        </a:p>
      </dgm:t>
    </dgm:pt>
    <dgm:pt modelId="{038BC448-D8E0-4590-BC6D-841F8893BF69}">
      <dgm:prSet/>
      <dgm:spPr>
        <a:ln>
          <a:solidFill>
            <a:srgbClr val="F37B45"/>
          </a:solidFill>
        </a:ln>
      </dgm:spPr>
      <dgm:t>
        <a:bodyPr/>
        <a:lstStyle/>
        <a:p>
          <a:r>
            <a:rPr lang="en-US" dirty="0" err="1"/>
            <a:t>Données</a:t>
          </a:r>
          <a:r>
            <a:rPr lang="en-US" dirty="0"/>
            <a:t> </a:t>
          </a:r>
          <a:r>
            <a:rPr lang="en-US" dirty="0" err="1"/>
            <a:t>diverses</a:t>
          </a:r>
          <a:endParaRPr lang="en-US" dirty="0"/>
        </a:p>
      </dgm:t>
    </dgm:pt>
    <dgm:pt modelId="{204A1868-55F7-4A55-BD7E-AC21A745A001}" type="parTrans" cxnId="{6DC889C2-6006-4F32-81F7-0D32CF2D17C7}">
      <dgm:prSet/>
      <dgm:spPr/>
      <dgm:t>
        <a:bodyPr/>
        <a:lstStyle/>
        <a:p>
          <a:endParaRPr lang="en-US"/>
        </a:p>
      </dgm:t>
    </dgm:pt>
    <dgm:pt modelId="{E4247181-3FF8-4550-91C5-A1B423CF327F}" type="sibTrans" cxnId="{6DC889C2-6006-4F32-81F7-0D32CF2D17C7}">
      <dgm:prSet/>
      <dgm:spPr/>
      <dgm:t>
        <a:bodyPr/>
        <a:lstStyle/>
        <a:p>
          <a:endParaRPr lang="en-US"/>
        </a:p>
      </dgm:t>
    </dgm:pt>
    <dgm:pt modelId="{99552F8D-1FE1-4474-B3CB-32D1D3EA4D22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err="1"/>
            <a:t>Informations</a:t>
          </a:r>
          <a:r>
            <a:rPr lang="en-US" dirty="0"/>
            <a:t> </a:t>
          </a:r>
          <a:r>
            <a:rPr lang="en-US" dirty="0" err="1"/>
            <a:t>nutritionnelles</a:t>
          </a:r>
          <a:endParaRPr lang="en-US" dirty="0"/>
        </a:p>
      </dgm:t>
    </dgm:pt>
    <dgm:pt modelId="{08A48FEA-4EE5-4844-9E2B-DF1FCDA87D12}" type="parTrans" cxnId="{E7355AD7-B09F-4006-8EF0-01DCCC05AC43}">
      <dgm:prSet/>
      <dgm:spPr/>
      <dgm:t>
        <a:bodyPr/>
        <a:lstStyle/>
        <a:p>
          <a:endParaRPr lang="en-US"/>
        </a:p>
      </dgm:t>
    </dgm:pt>
    <dgm:pt modelId="{B12B8C1D-9F14-4D3B-B700-AF6B5129F91A}" type="sibTrans" cxnId="{E7355AD7-B09F-4006-8EF0-01DCCC05AC43}">
      <dgm:prSet/>
      <dgm:spPr/>
      <dgm:t>
        <a:bodyPr/>
        <a:lstStyle/>
        <a:p>
          <a:endParaRPr lang="en-US"/>
        </a:p>
      </dgm:t>
    </dgm:pt>
    <dgm:pt modelId="{C1FA76D3-D467-46CC-AFBE-C619C9446C44}" type="pres">
      <dgm:prSet presAssocID="{51C0A8E0-FA01-47DC-A9EF-4F7F5175118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971103-9153-46CC-B9CB-F801372894C0}" type="pres">
      <dgm:prSet presAssocID="{572E812E-19D0-4569-BD75-6D65E308A9BD}" presName="root" presStyleCnt="0"/>
      <dgm:spPr/>
    </dgm:pt>
    <dgm:pt modelId="{67AE651E-AE7E-4885-BEDC-831DA2BEBE37}" type="pres">
      <dgm:prSet presAssocID="{572E812E-19D0-4569-BD75-6D65E308A9BD}" presName="rootComposite" presStyleCnt="0"/>
      <dgm:spPr/>
    </dgm:pt>
    <dgm:pt modelId="{1506D600-FED5-43B2-AB43-99AF96A05CC4}" type="pres">
      <dgm:prSet presAssocID="{572E812E-19D0-4569-BD75-6D65E308A9BD}" presName="rootText" presStyleLbl="node1" presStyleIdx="0" presStyleCnt="1"/>
      <dgm:spPr/>
    </dgm:pt>
    <dgm:pt modelId="{CB5DC244-A122-4008-841C-6FD513CEFA5F}" type="pres">
      <dgm:prSet presAssocID="{572E812E-19D0-4569-BD75-6D65E308A9BD}" presName="rootConnector" presStyleLbl="node1" presStyleIdx="0" presStyleCnt="1"/>
      <dgm:spPr/>
    </dgm:pt>
    <dgm:pt modelId="{D9B5662D-CE89-4F45-8155-ECB8EF763DCD}" type="pres">
      <dgm:prSet presAssocID="{572E812E-19D0-4569-BD75-6D65E308A9BD}" presName="childShape" presStyleCnt="0"/>
      <dgm:spPr/>
    </dgm:pt>
    <dgm:pt modelId="{232BB5E2-9EFD-4ECB-B253-3B4970B32481}" type="pres">
      <dgm:prSet presAssocID="{D204CC71-0480-4AFF-8044-A96A456EA3FA}" presName="Name13" presStyleLbl="parChTrans1D2" presStyleIdx="0" presStyleCnt="5"/>
      <dgm:spPr/>
    </dgm:pt>
    <dgm:pt modelId="{97EB5184-A20E-4AC9-BA68-7DBEB63AF958}" type="pres">
      <dgm:prSet presAssocID="{A82C79DD-536D-4B92-826D-306365D77F8C}" presName="childText" presStyleLbl="bgAcc1" presStyleIdx="0" presStyleCnt="5">
        <dgm:presLayoutVars>
          <dgm:bulletEnabled val="1"/>
        </dgm:presLayoutVars>
      </dgm:prSet>
      <dgm:spPr/>
    </dgm:pt>
    <dgm:pt modelId="{897F219E-D2AE-42FE-B1AB-00C9FC3D71A8}" type="pres">
      <dgm:prSet presAssocID="{4BBC3956-C773-473A-BA0D-B5DE50399A99}" presName="Name13" presStyleLbl="parChTrans1D2" presStyleIdx="1" presStyleCnt="5"/>
      <dgm:spPr/>
    </dgm:pt>
    <dgm:pt modelId="{1D56461A-EB0E-4CFE-B056-46D76B1A95C5}" type="pres">
      <dgm:prSet presAssocID="{6F359DD7-986F-4D0F-8315-5532F82E0943}" presName="childText" presStyleLbl="bgAcc1" presStyleIdx="1" presStyleCnt="5">
        <dgm:presLayoutVars>
          <dgm:bulletEnabled val="1"/>
        </dgm:presLayoutVars>
      </dgm:prSet>
      <dgm:spPr/>
    </dgm:pt>
    <dgm:pt modelId="{31F31794-DEFB-462C-A5A2-B633A86C074D}" type="pres">
      <dgm:prSet presAssocID="{379B8D75-638D-4FB5-A660-2C6AABCEDFBE}" presName="Name13" presStyleLbl="parChTrans1D2" presStyleIdx="2" presStyleCnt="5"/>
      <dgm:spPr/>
    </dgm:pt>
    <dgm:pt modelId="{A8CEDBA7-B2DA-4CCC-9437-F78FA7B94BBA}" type="pres">
      <dgm:prSet presAssocID="{C04B02B4-E648-4296-A5AD-791ECC5A47A3}" presName="childText" presStyleLbl="bgAcc1" presStyleIdx="2" presStyleCnt="5">
        <dgm:presLayoutVars>
          <dgm:bulletEnabled val="1"/>
        </dgm:presLayoutVars>
      </dgm:prSet>
      <dgm:spPr/>
    </dgm:pt>
    <dgm:pt modelId="{35B3FBDC-C150-4A67-BBC4-089DA6997026}" type="pres">
      <dgm:prSet presAssocID="{204A1868-55F7-4A55-BD7E-AC21A745A001}" presName="Name13" presStyleLbl="parChTrans1D2" presStyleIdx="3" presStyleCnt="5"/>
      <dgm:spPr/>
    </dgm:pt>
    <dgm:pt modelId="{6D558DFB-BEF3-4001-95F0-8DC0F896A84A}" type="pres">
      <dgm:prSet presAssocID="{038BC448-D8E0-4590-BC6D-841F8893BF69}" presName="childText" presStyleLbl="bgAcc1" presStyleIdx="3" presStyleCnt="5">
        <dgm:presLayoutVars>
          <dgm:bulletEnabled val="1"/>
        </dgm:presLayoutVars>
      </dgm:prSet>
      <dgm:spPr/>
    </dgm:pt>
    <dgm:pt modelId="{DB161559-DD6A-4240-9E77-35C258745474}" type="pres">
      <dgm:prSet presAssocID="{08A48FEA-4EE5-4844-9E2B-DF1FCDA87D12}" presName="Name13" presStyleLbl="parChTrans1D2" presStyleIdx="4" presStyleCnt="5"/>
      <dgm:spPr/>
    </dgm:pt>
    <dgm:pt modelId="{69990C12-74A6-4109-BF0A-D4BE3F9AB9A0}" type="pres">
      <dgm:prSet presAssocID="{99552F8D-1FE1-4474-B3CB-32D1D3EA4D22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89965304-537C-416A-9B39-4A78E11BC8E0}" type="presOf" srcId="{038BC448-D8E0-4590-BC6D-841F8893BF69}" destId="{6D558DFB-BEF3-4001-95F0-8DC0F896A84A}" srcOrd="0" destOrd="0" presId="urn:microsoft.com/office/officeart/2005/8/layout/hierarchy3"/>
    <dgm:cxn modelId="{2E844511-92C8-446F-8070-C4971DE7876E}" type="presOf" srcId="{4BBC3956-C773-473A-BA0D-B5DE50399A99}" destId="{897F219E-D2AE-42FE-B1AB-00C9FC3D71A8}" srcOrd="0" destOrd="0" presId="urn:microsoft.com/office/officeart/2005/8/layout/hierarchy3"/>
    <dgm:cxn modelId="{F9E79A20-FB4F-4A79-937A-850268E812FB}" srcId="{51C0A8E0-FA01-47DC-A9EF-4F7F5175118E}" destId="{572E812E-19D0-4569-BD75-6D65E308A9BD}" srcOrd="0" destOrd="0" parTransId="{A9502BBE-81CD-4857-ABCA-3F73A63A2020}" sibTransId="{0BAC192D-0729-4559-B7C1-27E3AE383B51}"/>
    <dgm:cxn modelId="{26D2E841-FBA3-44AE-B18E-E5A8211DC951}" type="presOf" srcId="{C04B02B4-E648-4296-A5AD-791ECC5A47A3}" destId="{A8CEDBA7-B2DA-4CCC-9437-F78FA7B94BBA}" srcOrd="0" destOrd="0" presId="urn:microsoft.com/office/officeart/2005/8/layout/hierarchy3"/>
    <dgm:cxn modelId="{94A93F42-1ED1-47A1-B76E-29AD245A3782}" srcId="{572E812E-19D0-4569-BD75-6D65E308A9BD}" destId="{C04B02B4-E648-4296-A5AD-791ECC5A47A3}" srcOrd="2" destOrd="0" parTransId="{379B8D75-638D-4FB5-A660-2C6AABCEDFBE}" sibTransId="{0734922D-FCCA-442A-87C2-68B8393786DB}"/>
    <dgm:cxn modelId="{CE4CB564-E8DE-427B-B9BD-D8F90CC036A2}" srcId="{572E812E-19D0-4569-BD75-6D65E308A9BD}" destId="{A82C79DD-536D-4B92-826D-306365D77F8C}" srcOrd="0" destOrd="0" parTransId="{D204CC71-0480-4AFF-8044-A96A456EA3FA}" sibTransId="{5FFF5E0F-C151-41B4-ABC8-96D27E1240FD}"/>
    <dgm:cxn modelId="{A0639C66-C0DB-409E-A1FD-C527418944A5}" type="presOf" srcId="{99552F8D-1FE1-4474-B3CB-32D1D3EA4D22}" destId="{69990C12-74A6-4109-BF0A-D4BE3F9AB9A0}" srcOrd="0" destOrd="0" presId="urn:microsoft.com/office/officeart/2005/8/layout/hierarchy3"/>
    <dgm:cxn modelId="{4A36D054-2881-4EE0-B1A6-64D04E10AF33}" type="presOf" srcId="{572E812E-19D0-4569-BD75-6D65E308A9BD}" destId="{1506D600-FED5-43B2-AB43-99AF96A05CC4}" srcOrd="0" destOrd="0" presId="urn:microsoft.com/office/officeart/2005/8/layout/hierarchy3"/>
    <dgm:cxn modelId="{C2027493-B3EC-4ADF-8BCB-59CE8857A569}" type="presOf" srcId="{572E812E-19D0-4569-BD75-6D65E308A9BD}" destId="{CB5DC244-A122-4008-841C-6FD513CEFA5F}" srcOrd="1" destOrd="0" presId="urn:microsoft.com/office/officeart/2005/8/layout/hierarchy3"/>
    <dgm:cxn modelId="{FC2B4E98-E09F-4720-BC39-243D801019A0}" type="presOf" srcId="{6F359DD7-986F-4D0F-8315-5532F82E0943}" destId="{1D56461A-EB0E-4CFE-B056-46D76B1A95C5}" srcOrd="0" destOrd="0" presId="urn:microsoft.com/office/officeart/2005/8/layout/hierarchy3"/>
    <dgm:cxn modelId="{A4F054A8-9AF4-414E-A304-F85937F85C1A}" srcId="{572E812E-19D0-4569-BD75-6D65E308A9BD}" destId="{6F359DD7-986F-4D0F-8315-5532F82E0943}" srcOrd="1" destOrd="0" parTransId="{4BBC3956-C773-473A-BA0D-B5DE50399A99}" sibTransId="{75DF6C2D-CC38-4331-8D94-63390A927227}"/>
    <dgm:cxn modelId="{F8C8BBA8-4B32-44EC-AACD-942F1FA5CAAC}" type="presOf" srcId="{379B8D75-638D-4FB5-A660-2C6AABCEDFBE}" destId="{31F31794-DEFB-462C-A5A2-B633A86C074D}" srcOrd="0" destOrd="0" presId="urn:microsoft.com/office/officeart/2005/8/layout/hierarchy3"/>
    <dgm:cxn modelId="{5869CDB6-A1BC-4704-96DC-1586E84A0066}" type="presOf" srcId="{A82C79DD-536D-4B92-826D-306365D77F8C}" destId="{97EB5184-A20E-4AC9-BA68-7DBEB63AF958}" srcOrd="0" destOrd="0" presId="urn:microsoft.com/office/officeart/2005/8/layout/hierarchy3"/>
    <dgm:cxn modelId="{6DC889C2-6006-4F32-81F7-0D32CF2D17C7}" srcId="{572E812E-19D0-4569-BD75-6D65E308A9BD}" destId="{038BC448-D8E0-4590-BC6D-841F8893BF69}" srcOrd="3" destOrd="0" parTransId="{204A1868-55F7-4A55-BD7E-AC21A745A001}" sibTransId="{E4247181-3FF8-4550-91C5-A1B423CF327F}"/>
    <dgm:cxn modelId="{B3E4E9C6-6AF4-4926-A806-1659AB306219}" type="presOf" srcId="{D204CC71-0480-4AFF-8044-A96A456EA3FA}" destId="{232BB5E2-9EFD-4ECB-B253-3B4970B32481}" srcOrd="0" destOrd="0" presId="urn:microsoft.com/office/officeart/2005/8/layout/hierarchy3"/>
    <dgm:cxn modelId="{E7355AD7-B09F-4006-8EF0-01DCCC05AC43}" srcId="{572E812E-19D0-4569-BD75-6D65E308A9BD}" destId="{99552F8D-1FE1-4474-B3CB-32D1D3EA4D22}" srcOrd="4" destOrd="0" parTransId="{08A48FEA-4EE5-4844-9E2B-DF1FCDA87D12}" sibTransId="{B12B8C1D-9F14-4D3B-B700-AF6B5129F91A}"/>
    <dgm:cxn modelId="{06BAFAE7-2412-42C5-A856-A98C1BC425F2}" type="presOf" srcId="{204A1868-55F7-4A55-BD7E-AC21A745A001}" destId="{35B3FBDC-C150-4A67-BBC4-089DA6997026}" srcOrd="0" destOrd="0" presId="urn:microsoft.com/office/officeart/2005/8/layout/hierarchy3"/>
    <dgm:cxn modelId="{32EE27E8-0F09-472B-A1ED-C12494F0E867}" type="presOf" srcId="{08A48FEA-4EE5-4844-9E2B-DF1FCDA87D12}" destId="{DB161559-DD6A-4240-9E77-35C258745474}" srcOrd="0" destOrd="0" presId="urn:microsoft.com/office/officeart/2005/8/layout/hierarchy3"/>
    <dgm:cxn modelId="{451F97FB-FCDE-406E-8A17-360F798D22A4}" type="presOf" srcId="{51C0A8E0-FA01-47DC-A9EF-4F7F5175118E}" destId="{C1FA76D3-D467-46CC-AFBE-C619C9446C44}" srcOrd="0" destOrd="0" presId="urn:microsoft.com/office/officeart/2005/8/layout/hierarchy3"/>
    <dgm:cxn modelId="{DB54AC5D-8065-4FD6-825D-A2F9B86F7757}" type="presParOf" srcId="{C1FA76D3-D467-46CC-AFBE-C619C9446C44}" destId="{CD971103-9153-46CC-B9CB-F801372894C0}" srcOrd="0" destOrd="0" presId="urn:microsoft.com/office/officeart/2005/8/layout/hierarchy3"/>
    <dgm:cxn modelId="{82F046A9-6159-4649-9F7B-203B719E397C}" type="presParOf" srcId="{CD971103-9153-46CC-B9CB-F801372894C0}" destId="{67AE651E-AE7E-4885-BEDC-831DA2BEBE37}" srcOrd="0" destOrd="0" presId="urn:microsoft.com/office/officeart/2005/8/layout/hierarchy3"/>
    <dgm:cxn modelId="{8D1C0CEA-51E3-46A3-9BB6-8BEECA8C52A9}" type="presParOf" srcId="{67AE651E-AE7E-4885-BEDC-831DA2BEBE37}" destId="{1506D600-FED5-43B2-AB43-99AF96A05CC4}" srcOrd="0" destOrd="0" presId="urn:microsoft.com/office/officeart/2005/8/layout/hierarchy3"/>
    <dgm:cxn modelId="{85B7F5D9-2F6C-4E62-B044-C9157FB09EF5}" type="presParOf" srcId="{67AE651E-AE7E-4885-BEDC-831DA2BEBE37}" destId="{CB5DC244-A122-4008-841C-6FD513CEFA5F}" srcOrd="1" destOrd="0" presId="urn:microsoft.com/office/officeart/2005/8/layout/hierarchy3"/>
    <dgm:cxn modelId="{35C61CEA-3CD7-40C7-9DDE-C7E1EB125C12}" type="presParOf" srcId="{CD971103-9153-46CC-B9CB-F801372894C0}" destId="{D9B5662D-CE89-4F45-8155-ECB8EF763DCD}" srcOrd="1" destOrd="0" presId="urn:microsoft.com/office/officeart/2005/8/layout/hierarchy3"/>
    <dgm:cxn modelId="{4436727E-AF81-4B37-B7E9-556931E05B88}" type="presParOf" srcId="{D9B5662D-CE89-4F45-8155-ECB8EF763DCD}" destId="{232BB5E2-9EFD-4ECB-B253-3B4970B32481}" srcOrd="0" destOrd="0" presId="urn:microsoft.com/office/officeart/2005/8/layout/hierarchy3"/>
    <dgm:cxn modelId="{F1085BDA-40CF-430E-9882-7120486D8F54}" type="presParOf" srcId="{D9B5662D-CE89-4F45-8155-ECB8EF763DCD}" destId="{97EB5184-A20E-4AC9-BA68-7DBEB63AF958}" srcOrd="1" destOrd="0" presId="urn:microsoft.com/office/officeart/2005/8/layout/hierarchy3"/>
    <dgm:cxn modelId="{0C4B8E60-B54E-4099-8C4E-DD2DA79337B6}" type="presParOf" srcId="{D9B5662D-CE89-4F45-8155-ECB8EF763DCD}" destId="{897F219E-D2AE-42FE-B1AB-00C9FC3D71A8}" srcOrd="2" destOrd="0" presId="urn:microsoft.com/office/officeart/2005/8/layout/hierarchy3"/>
    <dgm:cxn modelId="{1E5D8108-3766-4542-8099-623F0A0A60C3}" type="presParOf" srcId="{D9B5662D-CE89-4F45-8155-ECB8EF763DCD}" destId="{1D56461A-EB0E-4CFE-B056-46D76B1A95C5}" srcOrd="3" destOrd="0" presId="urn:microsoft.com/office/officeart/2005/8/layout/hierarchy3"/>
    <dgm:cxn modelId="{2B4DEE40-E086-4847-B25F-D9500FAB7097}" type="presParOf" srcId="{D9B5662D-CE89-4F45-8155-ECB8EF763DCD}" destId="{31F31794-DEFB-462C-A5A2-B633A86C074D}" srcOrd="4" destOrd="0" presId="urn:microsoft.com/office/officeart/2005/8/layout/hierarchy3"/>
    <dgm:cxn modelId="{BD0FE6D1-E301-47CD-B6D6-0E6EE196F2C1}" type="presParOf" srcId="{D9B5662D-CE89-4F45-8155-ECB8EF763DCD}" destId="{A8CEDBA7-B2DA-4CCC-9437-F78FA7B94BBA}" srcOrd="5" destOrd="0" presId="urn:microsoft.com/office/officeart/2005/8/layout/hierarchy3"/>
    <dgm:cxn modelId="{44E43327-E247-42D7-B363-D6F5E1EE5AF6}" type="presParOf" srcId="{D9B5662D-CE89-4F45-8155-ECB8EF763DCD}" destId="{35B3FBDC-C150-4A67-BBC4-089DA6997026}" srcOrd="6" destOrd="0" presId="urn:microsoft.com/office/officeart/2005/8/layout/hierarchy3"/>
    <dgm:cxn modelId="{AD18DA56-6A80-4C56-989D-3AC602F554BA}" type="presParOf" srcId="{D9B5662D-CE89-4F45-8155-ECB8EF763DCD}" destId="{6D558DFB-BEF3-4001-95F0-8DC0F896A84A}" srcOrd="7" destOrd="0" presId="urn:microsoft.com/office/officeart/2005/8/layout/hierarchy3"/>
    <dgm:cxn modelId="{B47D4E7D-077C-4BC4-AA95-799D381A7736}" type="presParOf" srcId="{D9B5662D-CE89-4F45-8155-ECB8EF763DCD}" destId="{DB161559-DD6A-4240-9E77-35C258745474}" srcOrd="8" destOrd="0" presId="urn:microsoft.com/office/officeart/2005/8/layout/hierarchy3"/>
    <dgm:cxn modelId="{614390FD-4045-4CC8-81F0-AA1344763752}" type="presParOf" srcId="{D9B5662D-CE89-4F45-8155-ECB8EF763DCD}" destId="{69990C12-74A6-4109-BF0A-D4BE3F9AB9A0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2F3459-DAEA-4606-B15E-631873FA479D}" type="doc">
      <dgm:prSet loTypeId="urn:microsoft.com/office/officeart/2005/8/layout/funnel1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95B29AC-C93B-49D4-8EF0-0B103CEA6CE9}">
      <dgm:prSet phldrT="[Texte]"/>
      <dgm:spPr/>
      <dgm:t>
        <a:bodyPr/>
        <a:lstStyle/>
        <a:p>
          <a:r>
            <a:rPr lang="en-US" dirty="0" err="1"/>
            <a:t>Ingrédients</a:t>
          </a:r>
          <a:endParaRPr lang="en-US" dirty="0"/>
        </a:p>
      </dgm:t>
    </dgm:pt>
    <dgm:pt modelId="{CB46E8B3-03F9-4BDF-ABFF-C073F44AC120}" type="parTrans" cxnId="{81CEDB46-7833-449C-9E05-FB8AB06608BD}">
      <dgm:prSet/>
      <dgm:spPr/>
      <dgm:t>
        <a:bodyPr/>
        <a:lstStyle/>
        <a:p>
          <a:endParaRPr lang="en-US"/>
        </a:p>
      </dgm:t>
    </dgm:pt>
    <dgm:pt modelId="{0D3557D4-73DD-457B-AC6E-FBE2624EC422}" type="sibTrans" cxnId="{81CEDB46-7833-449C-9E05-FB8AB06608BD}">
      <dgm:prSet/>
      <dgm:spPr/>
      <dgm:t>
        <a:bodyPr/>
        <a:lstStyle/>
        <a:p>
          <a:endParaRPr lang="en-US"/>
        </a:p>
      </dgm:t>
    </dgm:pt>
    <dgm:pt modelId="{2BCBAB5F-68B9-4039-93B9-19F9C16260D5}">
      <dgm:prSet phldrT="[Texte]"/>
      <dgm:spPr/>
      <dgm:t>
        <a:bodyPr/>
        <a:lstStyle/>
        <a:p>
          <a:r>
            <a:rPr lang="en-US" dirty="0"/>
            <a:t>Info </a:t>
          </a:r>
          <a:r>
            <a:rPr lang="en-US" dirty="0" err="1"/>
            <a:t>nutrionnelle</a:t>
          </a:r>
          <a:endParaRPr lang="en-US" dirty="0"/>
        </a:p>
      </dgm:t>
    </dgm:pt>
    <dgm:pt modelId="{6AA38B80-DB78-492C-BE9D-4AC88C20B042}" type="parTrans" cxnId="{63101597-67B6-4CD3-840B-F8CF9CBCB20F}">
      <dgm:prSet/>
      <dgm:spPr/>
      <dgm:t>
        <a:bodyPr/>
        <a:lstStyle/>
        <a:p>
          <a:endParaRPr lang="en-US"/>
        </a:p>
      </dgm:t>
    </dgm:pt>
    <dgm:pt modelId="{5F8DFA81-8DCD-4CCB-AA2D-C3711E67722F}" type="sibTrans" cxnId="{63101597-67B6-4CD3-840B-F8CF9CBCB20F}">
      <dgm:prSet/>
      <dgm:spPr/>
      <dgm:t>
        <a:bodyPr/>
        <a:lstStyle/>
        <a:p>
          <a:endParaRPr lang="en-US"/>
        </a:p>
      </dgm:t>
    </dgm:pt>
    <dgm:pt modelId="{985F5B5D-3D36-40E6-8F50-ABD664457D75}">
      <dgm:prSet phldrT="[Texte]"/>
      <dgm:spPr/>
      <dgm:t>
        <a:bodyPr/>
        <a:lstStyle/>
        <a:p>
          <a:r>
            <a:rPr lang="en-US" dirty="0" err="1"/>
            <a:t>Autres</a:t>
          </a:r>
          <a:r>
            <a:rPr lang="en-US" dirty="0"/>
            <a:t> info </a:t>
          </a:r>
          <a:r>
            <a:rPr lang="en-US" dirty="0" err="1"/>
            <a:t>produits</a:t>
          </a:r>
          <a:r>
            <a:rPr lang="en-US" dirty="0"/>
            <a:t> ?</a:t>
          </a:r>
        </a:p>
      </dgm:t>
    </dgm:pt>
    <dgm:pt modelId="{A11F408B-C263-4E2D-AC3A-231A2E75A7E7}" type="parTrans" cxnId="{2BB21106-C529-4EFA-9A05-C726ACD6274A}">
      <dgm:prSet/>
      <dgm:spPr/>
      <dgm:t>
        <a:bodyPr/>
        <a:lstStyle/>
        <a:p>
          <a:endParaRPr lang="en-US"/>
        </a:p>
      </dgm:t>
    </dgm:pt>
    <dgm:pt modelId="{0D501CEC-91CF-41AC-A005-EF85BACC917F}" type="sibTrans" cxnId="{2BB21106-C529-4EFA-9A05-C726ACD6274A}">
      <dgm:prSet/>
      <dgm:spPr/>
      <dgm:t>
        <a:bodyPr/>
        <a:lstStyle/>
        <a:p>
          <a:endParaRPr lang="en-US"/>
        </a:p>
      </dgm:t>
    </dgm:pt>
    <dgm:pt modelId="{7A1BB70C-7176-4F0C-8EC2-E4F52A3732DF}">
      <dgm:prSet phldrT="[Texte]"/>
      <dgm:spPr/>
      <dgm:t>
        <a:bodyPr/>
        <a:lstStyle/>
        <a:p>
          <a:endParaRPr lang="en-US" dirty="0"/>
        </a:p>
      </dgm:t>
    </dgm:pt>
    <dgm:pt modelId="{755E4239-DF49-40D5-BD94-4666BA8154C1}" type="parTrans" cxnId="{F99C1B82-33A3-427E-80C8-3B361333D939}">
      <dgm:prSet/>
      <dgm:spPr/>
      <dgm:t>
        <a:bodyPr/>
        <a:lstStyle/>
        <a:p>
          <a:endParaRPr lang="en-US"/>
        </a:p>
      </dgm:t>
    </dgm:pt>
    <dgm:pt modelId="{55EBCE34-7A97-4508-96A3-C5CCBD0D960C}" type="sibTrans" cxnId="{F99C1B82-33A3-427E-80C8-3B361333D939}">
      <dgm:prSet/>
      <dgm:spPr/>
      <dgm:t>
        <a:bodyPr/>
        <a:lstStyle/>
        <a:p>
          <a:endParaRPr lang="en-US"/>
        </a:p>
      </dgm:t>
    </dgm:pt>
    <dgm:pt modelId="{D34E78F7-0002-408E-A2F9-69AA90E46D2C}">
      <dgm:prSet/>
      <dgm:spPr/>
    </dgm:pt>
    <dgm:pt modelId="{0DC32BBC-C730-49CF-9A35-D2D5C4617311}" type="parTrans" cxnId="{C1A2F0D1-25F6-41D5-BBA1-1D94EAF67A22}">
      <dgm:prSet/>
      <dgm:spPr/>
      <dgm:t>
        <a:bodyPr/>
        <a:lstStyle/>
        <a:p>
          <a:endParaRPr lang="en-US"/>
        </a:p>
      </dgm:t>
    </dgm:pt>
    <dgm:pt modelId="{9CAC0E85-1AAC-4362-BF2D-17D986D59566}" type="sibTrans" cxnId="{C1A2F0D1-25F6-41D5-BBA1-1D94EAF67A22}">
      <dgm:prSet/>
      <dgm:spPr/>
      <dgm:t>
        <a:bodyPr/>
        <a:lstStyle/>
        <a:p>
          <a:endParaRPr lang="en-US"/>
        </a:p>
      </dgm:t>
    </dgm:pt>
    <dgm:pt modelId="{E51C5E28-4ACD-4C4C-8225-27CB7F1DB2C9}" type="pres">
      <dgm:prSet presAssocID="{BD2F3459-DAEA-4606-B15E-631873FA479D}" presName="Name0" presStyleCnt="0">
        <dgm:presLayoutVars>
          <dgm:chMax val="4"/>
          <dgm:resizeHandles val="exact"/>
        </dgm:presLayoutVars>
      </dgm:prSet>
      <dgm:spPr/>
    </dgm:pt>
    <dgm:pt modelId="{ABCD6B75-9B48-4232-9CC9-CBF0D68F0B99}" type="pres">
      <dgm:prSet presAssocID="{BD2F3459-DAEA-4606-B15E-631873FA479D}" presName="ellipse" presStyleLbl="trBgShp" presStyleIdx="0" presStyleCnt="1"/>
      <dgm:spPr/>
    </dgm:pt>
    <dgm:pt modelId="{9F865CEB-4441-47B6-ABC2-2380B657C76B}" type="pres">
      <dgm:prSet presAssocID="{BD2F3459-DAEA-4606-B15E-631873FA479D}" presName="arrow1" presStyleLbl="fgShp" presStyleIdx="0" presStyleCnt="1"/>
      <dgm:spPr/>
    </dgm:pt>
    <dgm:pt modelId="{847450BB-767A-4661-A96D-D2B9676CD775}" type="pres">
      <dgm:prSet presAssocID="{BD2F3459-DAEA-4606-B15E-631873FA479D}" presName="rectangle" presStyleLbl="revTx" presStyleIdx="0" presStyleCnt="1">
        <dgm:presLayoutVars>
          <dgm:bulletEnabled val="1"/>
        </dgm:presLayoutVars>
      </dgm:prSet>
      <dgm:spPr/>
    </dgm:pt>
    <dgm:pt modelId="{24929605-72AA-48B8-8751-BF6D2BBEF1B7}" type="pres">
      <dgm:prSet presAssocID="{2BCBAB5F-68B9-4039-93B9-19F9C16260D5}" presName="item1" presStyleLbl="node1" presStyleIdx="0" presStyleCnt="3">
        <dgm:presLayoutVars>
          <dgm:bulletEnabled val="1"/>
        </dgm:presLayoutVars>
      </dgm:prSet>
      <dgm:spPr/>
    </dgm:pt>
    <dgm:pt modelId="{0A0766A2-07FF-43FA-BBF9-D79283BBA94D}" type="pres">
      <dgm:prSet presAssocID="{985F5B5D-3D36-40E6-8F50-ABD664457D75}" presName="item2" presStyleLbl="node1" presStyleIdx="1" presStyleCnt="3">
        <dgm:presLayoutVars>
          <dgm:bulletEnabled val="1"/>
        </dgm:presLayoutVars>
      </dgm:prSet>
      <dgm:spPr/>
    </dgm:pt>
    <dgm:pt modelId="{611C9D22-DBFB-450E-930D-BD35E70E789B}" type="pres">
      <dgm:prSet presAssocID="{7A1BB70C-7176-4F0C-8EC2-E4F52A3732DF}" presName="item3" presStyleLbl="node1" presStyleIdx="2" presStyleCnt="3">
        <dgm:presLayoutVars>
          <dgm:bulletEnabled val="1"/>
        </dgm:presLayoutVars>
      </dgm:prSet>
      <dgm:spPr/>
    </dgm:pt>
    <dgm:pt modelId="{2268C3CA-AF2D-4102-8B5C-5AB7039D883B}" type="pres">
      <dgm:prSet presAssocID="{BD2F3459-DAEA-4606-B15E-631873FA479D}" presName="funnel" presStyleLbl="trAlignAcc1" presStyleIdx="0" presStyleCnt="1"/>
      <dgm:spPr/>
    </dgm:pt>
  </dgm:ptLst>
  <dgm:cxnLst>
    <dgm:cxn modelId="{2BB21106-C529-4EFA-9A05-C726ACD6274A}" srcId="{BD2F3459-DAEA-4606-B15E-631873FA479D}" destId="{985F5B5D-3D36-40E6-8F50-ABD664457D75}" srcOrd="2" destOrd="0" parTransId="{A11F408B-C263-4E2D-AC3A-231A2E75A7E7}" sibTransId="{0D501CEC-91CF-41AC-A005-EF85BACC917F}"/>
    <dgm:cxn modelId="{B1E69C25-AC09-49EF-A6D4-427C25D73072}" type="presOf" srcId="{7A1BB70C-7176-4F0C-8EC2-E4F52A3732DF}" destId="{847450BB-767A-4661-A96D-D2B9676CD775}" srcOrd="0" destOrd="0" presId="urn:microsoft.com/office/officeart/2005/8/layout/funnel1"/>
    <dgm:cxn modelId="{42E74528-4BBD-4B32-AAD8-6FA0674FB082}" type="presOf" srcId="{C95B29AC-C93B-49D4-8EF0-0B103CEA6CE9}" destId="{611C9D22-DBFB-450E-930D-BD35E70E789B}" srcOrd="0" destOrd="0" presId="urn:microsoft.com/office/officeart/2005/8/layout/funnel1"/>
    <dgm:cxn modelId="{81CEDB46-7833-449C-9E05-FB8AB06608BD}" srcId="{BD2F3459-DAEA-4606-B15E-631873FA479D}" destId="{C95B29AC-C93B-49D4-8EF0-0B103CEA6CE9}" srcOrd="0" destOrd="0" parTransId="{CB46E8B3-03F9-4BDF-ABFF-C073F44AC120}" sibTransId="{0D3557D4-73DD-457B-AC6E-FBE2624EC422}"/>
    <dgm:cxn modelId="{A53CBA52-EB95-4D4B-978B-840F534DDC09}" type="presOf" srcId="{985F5B5D-3D36-40E6-8F50-ABD664457D75}" destId="{24929605-72AA-48B8-8751-BF6D2BBEF1B7}" srcOrd="0" destOrd="0" presId="urn:microsoft.com/office/officeart/2005/8/layout/funnel1"/>
    <dgm:cxn modelId="{6E2D7F59-CA62-47DC-A98A-0B10B79BDDF2}" type="presOf" srcId="{2BCBAB5F-68B9-4039-93B9-19F9C16260D5}" destId="{0A0766A2-07FF-43FA-BBF9-D79283BBA94D}" srcOrd="0" destOrd="0" presId="urn:microsoft.com/office/officeart/2005/8/layout/funnel1"/>
    <dgm:cxn modelId="{F99C1B82-33A3-427E-80C8-3B361333D939}" srcId="{BD2F3459-DAEA-4606-B15E-631873FA479D}" destId="{7A1BB70C-7176-4F0C-8EC2-E4F52A3732DF}" srcOrd="3" destOrd="0" parTransId="{755E4239-DF49-40D5-BD94-4666BA8154C1}" sibTransId="{55EBCE34-7A97-4508-96A3-C5CCBD0D960C}"/>
    <dgm:cxn modelId="{5728EB84-D616-45AF-A9BD-AB0B0B1DBD81}" type="presOf" srcId="{BD2F3459-DAEA-4606-B15E-631873FA479D}" destId="{E51C5E28-4ACD-4C4C-8225-27CB7F1DB2C9}" srcOrd="0" destOrd="0" presId="urn:microsoft.com/office/officeart/2005/8/layout/funnel1"/>
    <dgm:cxn modelId="{63101597-67B6-4CD3-840B-F8CF9CBCB20F}" srcId="{BD2F3459-DAEA-4606-B15E-631873FA479D}" destId="{2BCBAB5F-68B9-4039-93B9-19F9C16260D5}" srcOrd="1" destOrd="0" parTransId="{6AA38B80-DB78-492C-BE9D-4AC88C20B042}" sibTransId="{5F8DFA81-8DCD-4CCB-AA2D-C3711E67722F}"/>
    <dgm:cxn modelId="{C1A2F0D1-25F6-41D5-BBA1-1D94EAF67A22}" srcId="{BD2F3459-DAEA-4606-B15E-631873FA479D}" destId="{D34E78F7-0002-408E-A2F9-69AA90E46D2C}" srcOrd="4" destOrd="0" parTransId="{0DC32BBC-C730-49CF-9A35-D2D5C4617311}" sibTransId="{9CAC0E85-1AAC-4362-BF2D-17D986D59566}"/>
    <dgm:cxn modelId="{63B61393-239F-4199-B938-050E01A7D22B}" type="presParOf" srcId="{E51C5E28-4ACD-4C4C-8225-27CB7F1DB2C9}" destId="{ABCD6B75-9B48-4232-9CC9-CBF0D68F0B99}" srcOrd="0" destOrd="0" presId="urn:microsoft.com/office/officeart/2005/8/layout/funnel1"/>
    <dgm:cxn modelId="{7DA3D49C-275E-495C-B614-F1A7CE94975E}" type="presParOf" srcId="{E51C5E28-4ACD-4C4C-8225-27CB7F1DB2C9}" destId="{9F865CEB-4441-47B6-ABC2-2380B657C76B}" srcOrd="1" destOrd="0" presId="urn:microsoft.com/office/officeart/2005/8/layout/funnel1"/>
    <dgm:cxn modelId="{60DE67E5-2079-42E7-9C61-5602B3D5B0C2}" type="presParOf" srcId="{E51C5E28-4ACD-4C4C-8225-27CB7F1DB2C9}" destId="{847450BB-767A-4661-A96D-D2B9676CD775}" srcOrd="2" destOrd="0" presId="urn:microsoft.com/office/officeart/2005/8/layout/funnel1"/>
    <dgm:cxn modelId="{3AFEFE78-3BBF-4B08-B9A3-297FA896B00C}" type="presParOf" srcId="{E51C5E28-4ACD-4C4C-8225-27CB7F1DB2C9}" destId="{24929605-72AA-48B8-8751-BF6D2BBEF1B7}" srcOrd="3" destOrd="0" presId="urn:microsoft.com/office/officeart/2005/8/layout/funnel1"/>
    <dgm:cxn modelId="{04D605F3-0044-40A3-B0B7-C48710D52465}" type="presParOf" srcId="{E51C5E28-4ACD-4C4C-8225-27CB7F1DB2C9}" destId="{0A0766A2-07FF-43FA-BBF9-D79283BBA94D}" srcOrd="4" destOrd="0" presId="urn:microsoft.com/office/officeart/2005/8/layout/funnel1"/>
    <dgm:cxn modelId="{40CFFE6E-563D-426C-BB1B-BFFA78C118C9}" type="presParOf" srcId="{E51C5E28-4ACD-4C4C-8225-27CB7F1DB2C9}" destId="{611C9D22-DBFB-450E-930D-BD35E70E789B}" srcOrd="5" destOrd="0" presId="urn:microsoft.com/office/officeart/2005/8/layout/funnel1"/>
    <dgm:cxn modelId="{8C0B613C-8D2E-4045-A4E6-333B7DCD2E75}" type="presParOf" srcId="{E51C5E28-4ACD-4C4C-8225-27CB7F1DB2C9}" destId="{2268C3CA-AF2D-4102-8B5C-5AB7039D883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8D774-96C6-4A77-8656-31E0140B4033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A52A5-F635-415A-8701-3A61DEC6DC70}">
      <dsp:nvSpPr>
        <dsp:cNvPr id="0" name=""/>
        <dsp:cNvSpPr/>
      </dsp:nvSpPr>
      <dsp:spPr>
        <a:xfrm>
          <a:off x="328048" y="214010"/>
          <a:ext cx="5712764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Objectifs</a:t>
          </a:r>
          <a:r>
            <a:rPr lang="en-US" sz="2300" kern="1200" dirty="0"/>
            <a:t> de la mission</a:t>
          </a:r>
        </a:p>
      </dsp:txBody>
      <dsp:txXfrm>
        <a:off x="328048" y="214010"/>
        <a:ext cx="5712764" cy="427857"/>
      </dsp:txXfrm>
    </dsp:sp>
    <dsp:sp modelId="{3F189B85-21A4-4B50-9E2C-C0A87E0230EA}">
      <dsp:nvSpPr>
        <dsp:cNvPr id="0" name=""/>
        <dsp:cNvSpPr/>
      </dsp:nvSpPr>
      <dsp:spPr>
        <a:xfrm>
          <a:off x="60637" y="160528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2FC174-98B7-4603-A28A-36B798D53C3C}">
      <dsp:nvSpPr>
        <dsp:cNvPr id="0" name=""/>
        <dsp:cNvSpPr/>
      </dsp:nvSpPr>
      <dsp:spPr>
        <a:xfrm>
          <a:off x="679991" y="855715"/>
          <a:ext cx="5360822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Présentation</a:t>
          </a:r>
          <a:r>
            <a:rPr lang="en-US" sz="2300" kern="1200" dirty="0"/>
            <a:t> des jeux de </a:t>
          </a:r>
          <a:r>
            <a:rPr lang="en-US" sz="2300" kern="1200" dirty="0" err="1"/>
            <a:t>données</a:t>
          </a:r>
          <a:endParaRPr lang="en-US" sz="2300" kern="1200" dirty="0"/>
        </a:p>
      </dsp:txBody>
      <dsp:txXfrm>
        <a:off x="679991" y="855715"/>
        <a:ext cx="5360822" cy="427857"/>
      </dsp:txXfrm>
    </dsp:sp>
    <dsp:sp modelId="{186BD8C0-9165-4C39-B0A5-B88FA2A4E682}">
      <dsp:nvSpPr>
        <dsp:cNvPr id="0" name=""/>
        <dsp:cNvSpPr/>
      </dsp:nvSpPr>
      <dsp:spPr>
        <a:xfrm>
          <a:off x="412579" y="802233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FC7B0B-DC33-4E1A-9129-E83C22F5A2A5}">
      <dsp:nvSpPr>
        <dsp:cNvPr id="0" name=""/>
        <dsp:cNvSpPr/>
      </dsp:nvSpPr>
      <dsp:spPr>
        <a:xfrm>
          <a:off x="840925" y="1497421"/>
          <a:ext cx="5199888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Idée </a:t>
          </a:r>
          <a:r>
            <a:rPr lang="en-US" sz="2300" kern="1200" dirty="0" err="1"/>
            <a:t>d’application</a:t>
          </a:r>
          <a:endParaRPr lang="en-US" sz="2300" kern="1200" dirty="0"/>
        </a:p>
      </dsp:txBody>
      <dsp:txXfrm>
        <a:off x="840925" y="1497421"/>
        <a:ext cx="5199888" cy="427857"/>
      </dsp:txXfrm>
    </dsp:sp>
    <dsp:sp modelId="{9AFFD344-F407-4AA8-A219-938E3CD949DE}">
      <dsp:nvSpPr>
        <dsp:cNvPr id="0" name=""/>
        <dsp:cNvSpPr/>
      </dsp:nvSpPr>
      <dsp:spPr>
        <a:xfrm>
          <a:off x="573514" y="1443939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61AE01-2E7C-4260-9D78-60CDE8A7D75A}">
      <dsp:nvSpPr>
        <dsp:cNvPr id="0" name=""/>
        <dsp:cNvSpPr/>
      </dsp:nvSpPr>
      <dsp:spPr>
        <a:xfrm>
          <a:off x="840925" y="2138720"/>
          <a:ext cx="5199888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Nettoyage</a:t>
          </a:r>
          <a:r>
            <a:rPr lang="en-US" sz="2300" kern="1200" dirty="0"/>
            <a:t> des </a:t>
          </a:r>
          <a:r>
            <a:rPr lang="en-US" sz="2300" kern="1200" dirty="0" err="1"/>
            <a:t>données</a:t>
          </a:r>
          <a:endParaRPr lang="en-US" sz="2300" kern="1200" dirty="0"/>
        </a:p>
      </dsp:txBody>
      <dsp:txXfrm>
        <a:off x="840925" y="2138720"/>
        <a:ext cx="5199888" cy="427857"/>
      </dsp:txXfrm>
    </dsp:sp>
    <dsp:sp modelId="{6DCDACD6-D4D2-43C8-9150-1BCB4A07D6A0}">
      <dsp:nvSpPr>
        <dsp:cNvPr id="0" name=""/>
        <dsp:cNvSpPr/>
      </dsp:nvSpPr>
      <dsp:spPr>
        <a:xfrm>
          <a:off x="573514" y="2085238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5EA407-E23B-402D-AEA8-B161E31BDFBA}">
      <dsp:nvSpPr>
        <dsp:cNvPr id="0" name=""/>
        <dsp:cNvSpPr/>
      </dsp:nvSpPr>
      <dsp:spPr>
        <a:xfrm>
          <a:off x="679991" y="2780426"/>
          <a:ext cx="5360822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Analyse</a:t>
          </a:r>
          <a:r>
            <a:rPr lang="en-US" sz="2300" kern="1200" dirty="0"/>
            <a:t> des </a:t>
          </a:r>
          <a:r>
            <a:rPr lang="en-US" sz="2300" kern="1200" dirty="0" err="1"/>
            <a:t>données</a:t>
          </a:r>
          <a:endParaRPr lang="en-US" sz="2300" kern="1200" dirty="0"/>
        </a:p>
      </dsp:txBody>
      <dsp:txXfrm>
        <a:off x="679991" y="2780426"/>
        <a:ext cx="5360822" cy="427857"/>
      </dsp:txXfrm>
    </dsp:sp>
    <dsp:sp modelId="{F6F36911-79A1-442E-B8E2-A7AA8D4207AB}">
      <dsp:nvSpPr>
        <dsp:cNvPr id="0" name=""/>
        <dsp:cNvSpPr/>
      </dsp:nvSpPr>
      <dsp:spPr>
        <a:xfrm>
          <a:off x="412579" y="2726944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5861DD-DC52-4D3E-9887-5B10CAF232FD}">
      <dsp:nvSpPr>
        <dsp:cNvPr id="0" name=""/>
        <dsp:cNvSpPr/>
      </dsp:nvSpPr>
      <dsp:spPr>
        <a:xfrm>
          <a:off x="328048" y="3422131"/>
          <a:ext cx="5712764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Conclusion</a:t>
          </a:r>
        </a:p>
      </dsp:txBody>
      <dsp:txXfrm>
        <a:off x="328048" y="3422131"/>
        <a:ext cx="5712764" cy="427857"/>
      </dsp:txXfrm>
    </dsp:sp>
    <dsp:sp modelId="{614F8C19-005D-4C0E-BD80-2EB709BD24E6}">
      <dsp:nvSpPr>
        <dsp:cNvPr id="0" name=""/>
        <dsp:cNvSpPr/>
      </dsp:nvSpPr>
      <dsp:spPr>
        <a:xfrm>
          <a:off x="60637" y="3368649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15BE8-4373-45F6-B3F1-B82574D57F0A}">
      <dsp:nvSpPr>
        <dsp:cNvPr id="0" name=""/>
        <dsp:cNvSpPr/>
      </dsp:nvSpPr>
      <dsp:spPr>
        <a:xfrm>
          <a:off x="1720024" y="1547479"/>
          <a:ext cx="1891363" cy="1891363"/>
        </a:xfrm>
        <a:prstGeom prst="gear9">
          <a:avLst/>
        </a:prstGeom>
        <a:solidFill>
          <a:srgbClr val="F3742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Analyse</a:t>
          </a:r>
          <a:r>
            <a:rPr lang="en-US" sz="1000" kern="1200" dirty="0"/>
            <a:t> </a:t>
          </a:r>
          <a:r>
            <a:rPr lang="en-US" sz="1000" kern="1200" dirty="0" err="1"/>
            <a:t>univariée</a:t>
          </a:r>
          <a:r>
            <a:rPr lang="en-US" sz="1000" kern="1200" dirty="0"/>
            <a:t>, multi-</a:t>
          </a:r>
          <a:r>
            <a:rPr lang="en-US" sz="1000" kern="1200" dirty="0" err="1"/>
            <a:t>variée</a:t>
          </a:r>
          <a:r>
            <a:rPr lang="en-US" sz="1000" kern="1200" dirty="0"/>
            <a:t>, ACP</a:t>
          </a:r>
        </a:p>
      </dsp:txBody>
      <dsp:txXfrm>
        <a:off x="2100272" y="1990522"/>
        <a:ext cx="1130867" cy="972199"/>
      </dsp:txXfrm>
    </dsp:sp>
    <dsp:sp modelId="{248ED35E-7846-4147-9EE1-5E42AFF83B01}">
      <dsp:nvSpPr>
        <dsp:cNvPr id="0" name=""/>
        <dsp:cNvSpPr/>
      </dsp:nvSpPr>
      <dsp:spPr>
        <a:xfrm>
          <a:off x="619595" y="1100429"/>
          <a:ext cx="1375537" cy="1375537"/>
        </a:xfrm>
        <a:prstGeom prst="gear6">
          <a:avLst/>
        </a:prstGeom>
        <a:solidFill>
          <a:srgbClr val="FFCC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choix</a:t>
          </a:r>
          <a:r>
            <a:rPr lang="en-US" sz="1000" kern="1200" dirty="0"/>
            <a:t> des </a:t>
          </a:r>
          <a:r>
            <a:rPr lang="en-US" sz="1000" kern="1200" dirty="0" err="1"/>
            <a:t>indicateurs</a:t>
          </a:r>
          <a:endParaRPr lang="en-US" sz="1000" kern="1200" dirty="0"/>
        </a:p>
      </dsp:txBody>
      <dsp:txXfrm>
        <a:off x="965891" y="1448818"/>
        <a:ext cx="682945" cy="678759"/>
      </dsp:txXfrm>
    </dsp:sp>
    <dsp:sp modelId="{D3337BF8-9DDF-45FB-9264-309F5615C89B}">
      <dsp:nvSpPr>
        <dsp:cNvPr id="0" name=""/>
        <dsp:cNvSpPr/>
      </dsp:nvSpPr>
      <dsp:spPr>
        <a:xfrm rot="20700000">
          <a:off x="1390036" y="151449"/>
          <a:ext cx="1347745" cy="1347745"/>
        </a:xfrm>
        <a:prstGeom prst="gear6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Nettoyage</a:t>
          </a:r>
          <a:r>
            <a:rPr lang="en-US" sz="1000" kern="1200" dirty="0"/>
            <a:t>  des </a:t>
          </a:r>
          <a:r>
            <a:rPr lang="en-US" sz="1000" kern="1200" dirty="0" err="1"/>
            <a:t>données</a:t>
          </a:r>
          <a:endParaRPr lang="en-US" sz="1000" kern="1200" dirty="0"/>
        </a:p>
      </dsp:txBody>
      <dsp:txXfrm rot="-20700000">
        <a:off x="1685636" y="447049"/>
        <a:ext cx="756545" cy="756545"/>
      </dsp:txXfrm>
    </dsp:sp>
    <dsp:sp modelId="{99B9AF88-2AB5-4C58-AE29-A3DC654C7AF7}">
      <dsp:nvSpPr>
        <dsp:cNvPr id="0" name=""/>
        <dsp:cNvSpPr/>
      </dsp:nvSpPr>
      <dsp:spPr>
        <a:xfrm>
          <a:off x="1566474" y="1266663"/>
          <a:ext cx="2420945" cy="2420945"/>
        </a:xfrm>
        <a:prstGeom prst="circularArrow">
          <a:avLst>
            <a:gd name="adj1" fmla="val 4687"/>
            <a:gd name="adj2" fmla="val 299029"/>
            <a:gd name="adj3" fmla="val 2495086"/>
            <a:gd name="adj4" fmla="val 15907456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D7751-E042-43C8-BF49-014AA2D6AF1C}">
      <dsp:nvSpPr>
        <dsp:cNvPr id="0" name=""/>
        <dsp:cNvSpPr/>
      </dsp:nvSpPr>
      <dsp:spPr>
        <a:xfrm>
          <a:off x="375990" y="799317"/>
          <a:ext cx="1758968" cy="175896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13682-A6D0-46DE-8879-EE495B7E76C5}">
      <dsp:nvSpPr>
        <dsp:cNvPr id="0" name=""/>
        <dsp:cNvSpPr/>
      </dsp:nvSpPr>
      <dsp:spPr>
        <a:xfrm>
          <a:off x="1078288" y="-140515"/>
          <a:ext cx="1896521" cy="18965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6D600-FED5-43B2-AB43-99AF96A05CC4}">
      <dsp:nvSpPr>
        <dsp:cNvPr id="0" name=""/>
        <dsp:cNvSpPr/>
      </dsp:nvSpPr>
      <dsp:spPr>
        <a:xfrm>
          <a:off x="2911947" y="736"/>
          <a:ext cx="1120696" cy="560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 </a:t>
          </a:r>
          <a:r>
            <a:rPr lang="en-US" sz="1700" kern="1200" dirty="0" err="1"/>
            <a:t>catégories</a:t>
          </a:r>
          <a:endParaRPr lang="en-US" sz="1700" kern="1200" dirty="0"/>
        </a:p>
      </dsp:txBody>
      <dsp:txXfrm>
        <a:off x="2928359" y="17148"/>
        <a:ext cx="1087872" cy="527524"/>
      </dsp:txXfrm>
    </dsp:sp>
    <dsp:sp modelId="{232BB5E2-9EFD-4ECB-B253-3B4970B32481}">
      <dsp:nvSpPr>
        <dsp:cNvPr id="0" name=""/>
        <dsp:cNvSpPr/>
      </dsp:nvSpPr>
      <dsp:spPr>
        <a:xfrm>
          <a:off x="3024016" y="561085"/>
          <a:ext cx="112069" cy="420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261"/>
              </a:lnTo>
              <a:lnTo>
                <a:pt x="112069" y="42026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B5184-A20E-4AC9-BA68-7DBEB63AF958}">
      <dsp:nvSpPr>
        <dsp:cNvPr id="0" name=""/>
        <dsp:cNvSpPr/>
      </dsp:nvSpPr>
      <dsp:spPr>
        <a:xfrm>
          <a:off x="3136086" y="701172"/>
          <a:ext cx="896557" cy="56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Informations</a:t>
          </a:r>
          <a:r>
            <a:rPr lang="en-US" sz="900" kern="1200" dirty="0"/>
            <a:t> </a:t>
          </a:r>
          <a:r>
            <a:rPr lang="en-US" sz="900" kern="1200" dirty="0" err="1"/>
            <a:t>génerales</a:t>
          </a:r>
          <a:endParaRPr lang="en-US" sz="900" kern="1200" dirty="0"/>
        </a:p>
      </dsp:txBody>
      <dsp:txXfrm>
        <a:off x="3152498" y="717584"/>
        <a:ext cx="863733" cy="527524"/>
      </dsp:txXfrm>
    </dsp:sp>
    <dsp:sp modelId="{897F219E-D2AE-42FE-B1AB-00C9FC3D71A8}">
      <dsp:nvSpPr>
        <dsp:cNvPr id="0" name=""/>
        <dsp:cNvSpPr/>
      </dsp:nvSpPr>
      <dsp:spPr>
        <a:xfrm>
          <a:off x="3024016" y="561085"/>
          <a:ext cx="112069" cy="112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0696"/>
              </a:lnTo>
              <a:lnTo>
                <a:pt x="112069" y="112069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6461A-EB0E-4CFE-B056-46D76B1A95C5}">
      <dsp:nvSpPr>
        <dsp:cNvPr id="0" name=""/>
        <dsp:cNvSpPr/>
      </dsp:nvSpPr>
      <dsp:spPr>
        <a:xfrm>
          <a:off x="3136086" y="1401607"/>
          <a:ext cx="896557" cy="56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05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tags</a:t>
          </a:r>
        </a:p>
      </dsp:txBody>
      <dsp:txXfrm>
        <a:off x="3152498" y="1418019"/>
        <a:ext cx="863733" cy="527524"/>
      </dsp:txXfrm>
    </dsp:sp>
    <dsp:sp modelId="{31F31794-DEFB-462C-A5A2-B633A86C074D}">
      <dsp:nvSpPr>
        <dsp:cNvPr id="0" name=""/>
        <dsp:cNvSpPr/>
      </dsp:nvSpPr>
      <dsp:spPr>
        <a:xfrm>
          <a:off x="3024016" y="561085"/>
          <a:ext cx="112069" cy="1821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1132"/>
              </a:lnTo>
              <a:lnTo>
                <a:pt x="112069" y="182113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EDBA7-B2DA-4CCC-9437-F78FA7B94BBA}">
      <dsp:nvSpPr>
        <dsp:cNvPr id="0" name=""/>
        <dsp:cNvSpPr/>
      </dsp:nvSpPr>
      <dsp:spPr>
        <a:xfrm>
          <a:off x="3136086" y="2102043"/>
          <a:ext cx="896557" cy="56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FF0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Ingrédients</a:t>
          </a:r>
          <a:endParaRPr lang="en-US" sz="900" kern="1200" dirty="0"/>
        </a:p>
      </dsp:txBody>
      <dsp:txXfrm>
        <a:off x="3152498" y="2118455"/>
        <a:ext cx="863733" cy="527524"/>
      </dsp:txXfrm>
    </dsp:sp>
    <dsp:sp modelId="{35B3FBDC-C150-4A67-BBC4-089DA6997026}">
      <dsp:nvSpPr>
        <dsp:cNvPr id="0" name=""/>
        <dsp:cNvSpPr/>
      </dsp:nvSpPr>
      <dsp:spPr>
        <a:xfrm>
          <a:off x="3024016" y="561085"/>
          <a:ext cx="112069" cy="2521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1568"/>
              </a:lnTo>
              <a:lnTo>
                <a:pt x="112069" y="252156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58DFB-BEF3-4001-95F0-8DC0F896A84A}">
      <dsp:nvSpPr>
        <dsp:cNvPr id="0" name=""/>
        <dsp:cNvSpPr/>
      </dsp:nvSpPr>
      <dsp:spPr>
        <a:xfrm>
          <a:off x="3136086" y="2802479"/>
          <a:ext cx="896557" cy="56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37B45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Données</a:t>
          </a:r>
          <a:r>
            <a:rPr lang="en-US" sz="900" kern="1200" dirty="0"/>
            <a:t> </a:t>
          </a:r>
          <a:r>
            <a:rPr lang="en-US" sz="900" kern="1200" dirty="0" err="1"/>
            <a:t>diverses</a:t>
          </a:r>
          <a:endParaRPr lang="en-US" sz="900" kern="1200" dirty="0"/>
        </a:p>
      </dsp:txBody>
      <dsp:txXfrm>
        <a:off x="3152498" y="2818891"/>
        <a:ext cx="863733" cy="527524"/>
      </dsp:txXfrm>
    </dsp:sp>
    <dsp:sp modelId="{DB161559-DD6A-4240-9E77-35C258745474}">
      <dsp:nvSpPr>
        <dsp:cNvPr id="0" name=""/>
        <dsp:cNvSpPr/>
      </dsp:nvSpPr>
      <dsp:spPr>
        <a:xfrm>
          <a:off x="3024016" y="561085"/>
          <a:ext cx="112069" cy="3222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2003"/>
              </a:lnTo>
              <a:lnTo>
                <a:pt x="112069" y="322200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90C12-74A6-4109-BF0A-D4BE3F9AB9A0}">
      <dsp:nvSpPr>
        <dsp:cNvPr id="0" name=""/>
        <dsp:cNvSpPr/>
      </dsp:nvSpPr>
      <dsp:spPr>
        <a:xfrm>
          <a:off x="3136086" y="3502914"/>
          <a:ext cx="896557" cy="56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70C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Informations</a:t>
          </a:r>
          <a:r>
            <a:rPr lang="en-US" sz="900" kern="1200" dirty="0"/>
            <a:t> </a:t>
          </a:r>
          <a:r>
            <a:rPr lang="en-US" sz="900" kern="1200" dirty="0" err="1"/>
            <a:t>nutritionnelles</a:t>
          </a:r>
          <a:endParaRPr lang="en-US" sz="900" kern="1200" dirty="0"/>
        </a:p>
      </dsp:txBody>
      <dsp:txXfrm>
        <a:off x="3152498" y="3519326"/>
        <a:ext cx="863733" cy="527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D6B75-9B48-4232-9CC9-CBF0D68F0B99}">
      <dsp:nvSpPr>
        <dsp:cNvPr id="0" name=""/>
        <dsp:cNvSpPr/>
      </dsp:nvSpPr>
      <dsp:spPr>
        <a:xfrm>
          <a:off x="1381972" y="139537"/>
          <a:ext cx="2769285" cy="961736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65CEB-4441-47B6-ABC2-2380B657C76B}">
      <dsp:nvSpPr>
        <dsp:cNvPr id="0" name=""/>
        <dsp:cNvSpPr/>
      </dsp:nvSpPr>
      <dsp:spPr>
        <a:xfrm>
          <a:off x="2502567" y="2494503"/>
          <a:ext cx="536683" cy="343477"/>
        </a:xfrm>
        <a:prstGeom prst="down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450BB-767A-4661-A96D-D2B9676CD775}">
      <dsp:nvSpPr>
        <dsp:cNvPr id="0" name=""/>
        <dsp:cNvSpPr/>
      </dsp:nvSpPr>
      <dsp:spPr>
        <a:xfrm>
          <a:off x="1482869" y="2769285"/>
          <a:ext cx="2576079" cy="644019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1482869" y="2769285"/>
        <a:ext cx="2576079" cy="644019"/>
      </dsp:txXfrm>
    </dsp:sp>
    <dsp:sp modelId="{24929605-72AA-48B8-8751-BF6D2BBEF1B7}">
      <dsp:nvSpPr>
        <dsp:cNvPr id="0" name=""/>
        <dsp:cNvSpPr/>
      </dsp:nvSpPr>
      <dsp:spPr>
        <a:xfrm>
          <a:off x="2388790" y="1175551"/>
          <a:ext cx="966029" cy="9660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Autres</a:t>
          </a:r>
          <a:r>
            <a:rPr lang="en-US" sz="900" kern="1200" dirty="0"/>
            <a:t> info </a:t>
          </a:r>
          <a:r>
            <a:rPr lang="en-US" sz="900" kern="1200" dirty="0" err="1"/>
            <a:t>produits</a:t>
          </a:r>
          <a:r>
            <a:rPr lang="en-US" sz="900" kern="1200" dirty="0"/>
            <a:t> ?</a:t>
          </a:r>
        </a:p>
      </dsp:txBody>
      <dsp:txXfrm>
        <a:off x="2530262" y="1317023"/>
        <a:ext cx="683085" cy="683085"/>
      </dsp:txXfrm>
    </dsp:sp>
    <dsp:sp modelId="{0A0766A2-07FF-43FA-BBF9-D79283BBA94D}">
      <dsp:nvSpPr>
        <dsp:cNvPr id="0" name=""/>
        <dsp:cNvSpPr/>
      </dsp:nvSpPr>
      <dsp:spPr>
        <a:xfrm>
          <a:off x="1697542" y="450813"/>
          <a:ext cx="966029" cy="9660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Info </a:t>
          </a:r>
          <a:r>
            <a:rPr lang="en-US" sz="900" kern="1200" dirty="0" err="1"/>
            <a:t>nutrionnelle</a:t>
          </a:r>
          <a:endParaRPr lang="en-US" sz="900" kern="1200" dirty="0"/>
        </a:p>
      </dsp:txBody>
      <dsp:txXfrm>
        <a:off x="1839014" y="592285"/>
        <a:ext cx="683085" cy="683085"/>
      </dsp:txXfrm>
    </dsp:sp>
    <dsp:sp modelId="{611C9D22-DBFB-450E-930D-BD35E70E789B}">
      <dsp:nvSpPr>
        <dsp:cNvPr id="0" name=""/>
        <dsp:cNvSpPr/>
      </dsp:nvSpPr>
      <dsp:spPr>
        <a:xfrm>
          <a:off x="2685039" y="217249"/>
          <a:ext cx="966029" cy="9660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Ingrédients</a:t>
          </a:r>
          <a:endParaRPr lang="en-US" sz="900" kern="1200" dirty="0"/>
        </a:p>
      </dsp:txBody>
      <dsp:txXfrm>
        <a:off x="2826511" y="358721"/>
        <a:ext cx="683085" cy="683085"/>
      </dsp:txXfrm>
    </dsp:sp>
    <dsp:sp modelId="{2268C3CA-AF2D-4102-8B5C-5AB7039D883B}">
      <dsp:nvSpPr>
        <dsp:cNvPr id="0" name=""/>
        <dsp:cNvSpPr/>
      </dsp:nvSpPr>
      <dsp:spPr>
        <a:xfrm>
          <a:off x="1268195" y="21467"/>
          <a:ext cx="3005426" cy="240434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6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32" y="0"/>
            <a:ext cx="294566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959"/>
            <a:ext cx="2945660" cy="49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32" y="9428959"/>
            <a:ext cx="2945660" cy="49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C67D066-054E-4BF3-A33E-0F0BFC1BE67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3411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6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6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32" y="0"/>
            <a:ext cx="2945660" cy="49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273"/>
            <a:ext cx="5438140" cy="446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959"/>
            <a:ext cx="2945660" cy="49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32" y="9428959"/>
            <a:ext cx="2945660" cy="49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2" tIns="45652" rIns="91302" bIns="4565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3B03B03-14D8-406F-83CE-CB997E56AA6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8017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8E8940-AA9A-4172-A366-3BC397DE702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40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3B03-14D8-406F-83CE-CB997E56AA69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75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Diapositive de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1615736" y="2357758"/>
            <a:ext cx="6822992" cy="1440160"/>
          </a:xfrm>
        </p:spPr>
        <p:txBody>
          <a:bodyPr/>
          <a:lstStyle>
            <a:lvl1pPr algn="just"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32EFE-87B9-FB27-61F3-C538512D2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718" y="6365228"/>
            <a:ext cx="8390137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OC-P2- Analysez des données de systèmes éducatifs - Erwan Berthaud </a:t>
            </a:r>
            <a:endParaRPr lang="fr-FR" dirty="0"/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884738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64117" y="1697754"/>
            <a:ext cx="4394198" cy="4757022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5655733" y="1411055"/>
            <a:ext cx="3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MARINE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601030" y="1411055"/>
            <a:ext cx="45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INFRASTRUCTURE</a:t>
            </a:r>
          </a:p>
        </p:txBody>
      </p:sp>
      <p:pic>
        <p:nvPicPr>
          <p:cNvPr id="1028" name="Picture 4" descr="Z:\Logos\icons\transmissionIcon2-01.png"/>
          <p:cNvPicPr>
            <a:picLocks noChangeAspect="1" noChangeArrowheads="1"/>
          </p:cNvPicPr>
          <p:nvPr userDrawn="1"/>
        </p:nvPicPr>
        <p:blipFill>
          <a:blip r:embed="rId2" cstate="print"/>
          <a:srcRect l="23780" t="31868" r="24805" b="12097"/>
          <a:stretch>
            <a:fillRect/>
          </a:stretch>
        </p:blipFill>
        <p:spPr bwMode="auto">
          <a:xfrm>
            <a:off x="275572" y="2191916"/>
            <a:ext cx="4033381" cy="439577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601030" y="2057386"/>
            <a:ext cx="454297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886786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3048000"/>
            <a:ext cx="5279596" cy="3508376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470400" y="2057386"/>
            <a:ext cx="46736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4470400" y="1411055"/>
            <a:ext cx="463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ENERGY SERVICES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T:\Communication\Charte graphique\Logos\EOLE-RES\EOLE-RES_STRAP_Large.jpg"/>
          <p:cNvPicPr>
            <a:picLocks noChangeAspect="1" noChangeArrowheads="1"/>
          </p:cNvPicPr>
          <p:nvPr userDrawn="1"/>
        </p:nvPicPr>
        <p:blipFill>
          <a:blip r:embed="rId2" cstate="print"/>
          <a:srcRect l="23050" t="9791" r="13645" b="7054"/>
          <a:stretch>
            <a:fillRect/>
          </a:stretch>
        </p:blipFill>
        <p:spPr bwMode="auto">
          <a:xfrm>
            <a:off x="215008" y="0"/>
            <a:ext cx="8928992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Z:\Group\Presentations\Template Guide\RES-cloud-01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539" y="1052736"/>
            <a:ext cx="9028922" cy="475252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83581" y="6356350"/>
            <a:ext cx="3258104" cy="381801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/>
              <a:t>OC-P3- Application au service de santé publique- Erwan Berthaud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019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OC-P3- Application au service de santé publique- Erwan Berthaud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7022554" cy="323850"/>
          </a:xfrm>
        </p:spPr>
        <p:txBody>
          <a:bodyPr/>
          <a:lstStyle>
            <a:lvl1pPr>
              <a:defRPr sz="2000"/>
            </a:lvl1pPr>
          </a:lstStyle>
          <a:p>
            <a:r>
              <a:rPr lang="fr-FR"/>
              <a:t>Cliquez pour modifier le style du titre</a:t>
            </a:r>
            <a:endParaRPr lang="en-GB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OC-P3- Application au service de santé publique- Erwan Berthaud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OC-P3- Application au service de santé publique- Erwan Berthaud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420" y="795867"/>
            <a:ext cx="903657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1733" y="5139267"/>
            <a:ext cx="5486400" cy="1216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OC-P3- Application au service de santé publique- Erwan Berthaud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68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5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981201"/>
            <a:ext cx="5507590" cy="40386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5655733" y="1411055"/>
            <a:ext cx="238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WIND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6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819" y="2057386"/>
            <a:ext cx="4800600" cy="4051499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55733" y="1411055"/>
            <a:ext cx="282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SOLAR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83716" name="Picture 4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82135" y="1506348"/>
            <a:ext cx="3352800" cy="494842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 userDrawn="1"/>
        </p:nvSpPr>
        <p:spPr>
          <a:xfrm>
            <a:off x="5655733" y="1411055"/>
            <a:ext cx="3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THERMAL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134476"/>
            <a:ext cx="8078788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" y="393173"/>
            <a:ext cx="7416799" cy="404813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9626"/>
            <a:ext cx="7022554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  <a:endParaRPr lang="en-US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 rot="16200000" flipV="1">
            <a:off x="-3010127" y="3740373"/>
            <a:ext cx="6127753" cy="107506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90512" y="6356348"/>
            <a:ext cx="28275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632" y="6356350"/>
            <a:ext cx="3534053" cy="381801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OC-P3- Concevez une application au service de </a:t>
            </a:r>
            <a:r>
              <a:rPr lang="fr-FR" dirty="0" err="1"/>
              <a:t>sant</a:t>
            </a:r>
            <a:r>
              <a:rPr lang="en-US" dirty="0"/>
              <a:t>é </a:t>
            </a:r>
            <a:r>
              <a:rPr lang="en-US" dirty="0" err="1"/>
              <a:t>publique</a:t>
            </a:r>
            <a:endParaRPr lang="fr-FR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16DA796-C1CC-4424-B732-2A545B6352F8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02880-3001-5851-EFF7-8765BFA38E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7" y="6323119"/>
            <a:ext cx="441665" cy="44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</p:sldLayoutIdLst>
  <p:transition/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AF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AF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anté publique France (SPF) - Nouvelle Aquitaine | Agence régionale de santé  Nouvelle-Aquitaine">
            <a:extLst>
              <a:ext uri="{FF2B5EF4-FFF2-40B4-BE49-F238E27FC236}">
                <a16:creationId xmlns:a16="http://schemas.microsoft.com/office/drawing/2014/main" id="{3D5AA45F-019C-C086-CB72-9FA989014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0" t="6854" r="14581" b="8617"/>
          <a:stretch/>
        </p:blipFill>
        <p:spPr bwMode="auto">
          <a:xfrm>
            <a:off x="278823" y="955963"/>
            <a:ext cx="3584864" cy="21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803072" y="1017218"/>
            <a:ext cx="5527963" cy="1440160"/>
          </a:xfrm>
        </p:spPr>
        <p:txBody>
          <a:bodyPr/>
          <a:lstStyle/>
          <a:p>
            <a:pPr algn="l"/>
            <a:r>
              <a:rPr lang="fr-FR" b="1" dirty="0"/>
              <a:t>Concevez une application au service de santé publique</a:t>
            </a:r>
            <a:endParaRPr lang="fr-FR" sz="140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E68D8F-EBEE-A843-BE8D-180F6A731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OC-P3- Application au service de santé publique- Erwan Berthaud </a:t>
            </a: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C8032352-9119-990C-CF13-BB281AF279DB}"/>
              </a:ext>
            </a:extLst>
          </p:cNvPr>
          <p:cNvSpPr txBox="1">
            <a:spLocks/>
          </p:cNvSpPr>
          <p:nvPr/>
        </p:nvSpPr>
        <p:spPr bwMode="auto">
          <a:xfrm>
            <a:off x="401781" y="3154282"/>
            <a:ext cx="857596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just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fr-FR" b="1" kern="0" dirty="0"/>
              <a:t>Prédire les </a:t>
            </a:r>
            <a:r>
              <a:rPr lang="fr-FR" b="1" kern="0" dirty="0" err="1"/>
              <a:t>nutriscore</a:t>
            </a:r>
            <a:r>
              <a:rPr lang="fr-FR" b="1" kern="0" dirty="0"/>
              <a:t> et groupe nova à l’aide de modèle de machine </a:t>
            </a:r>
            <a:r>
              <a:rPr lang="fr-FR" b="1" kern="0" dirty="0" err="1"/>
              <a:t>learning</a:t>
            </a:r>
            <a:endParaRPr lang="fr-FR" sz="1400" kern="0" dirty="0"/>
          </a:p>
        </p:txBody>
      </p:sp>
      <p:pic>
        <p:nvPicPr>
          <p:cNvPr id="2052" name="Picture 4" descr="Nutri-score — Wikipédia">
            <a:extLst>
              <a:ext uri="{FF2B5EF4-FFF2-40B4-BE49-F238E27FC236}">
                <a16:creationId xmlns:a16="http://schemas.microsoft.com/office/drawing/2014/main" id="{C2D9D2EE-E4E3-16C7-8296-77D715AA6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46" y="4371109"/>
            <a:ext cx="3044536" cy="164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e nutri-score &amp; la classification NOVA - France Culinaire Développement">
            <a:extLst>
              <a:ext uri="{FF2B5EF4-FFF2-40B4-BE49-F238E27FC236}">
                <a16:creationId xmlns:a16="http://schemas.microsoft.com/office/drawing/2014/main" id="{33BC5A77-C813-38C7-F669-8A4C87EDE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4506190"/>
            <a:ext cx="3364983" cy="139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 </a:t>
            </a:r>
            <a:r>
              <a:rPr lang="en-US" b="1" dirty="0" err="1">
                <a:solidFill>
                  <a:schemeClr val="bg1"/>
                </a:solidFill>
              </a:rPr>
              <a:t>Nettoyage</a:t>
            </a:r>
            <a:r>
              <a:rPr lang="en-US" b="1" dirty="0">
                <a:solidFill>
                  <a:schemeClr val="bg1"/>
                </a:solidFill>
              </a:rPr>
              <a:t> du jeu de </a:t>
            </a:r>
            <a:r>
              <a:rPr lang="en-US" b="1" dirty="0" err="1">
                <a:solidFill>
                  <a:schemeClr val="bg1"/>
                </a:solidFill>
              </a:rPr>
              <a:t>données</a:t>
            </a:r>
            <a:r>
              <a:rPr lang="en-US" b="1" dirty="0">
                <a:solidFill>
                  <a:schemeClr val="bg1"/>
                </a:solidFill>
              </a:rPr>
              <a:t> : </a:t>
            </a:r>
            <a:r>
              <a:rPr lang="en-US" b="1" dirty="0" err="1">
                <a:solidFill>
                  <a:schemeClr val="bg1"/>
                </a:solidFill>
              </a:rPr>
              <a:t>valeurs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aberrantes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EB3C21-B08C-E620-94E9-62CD9CB9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016732"/>
            <a:ext cx="6156684" cy="461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6888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 </a:t>
            </a:r>
            <a:r>
              <a:rPr lang="en-US" b="1" dirty="0" err="1">
                <a:solidFill>
                  <a:schemeClr val="bg1"/>
                </a:solidFill>
              </a:rPr>
              <a:t>Nettoyage</a:t>
            </a:r>
            <a:r>
              <a:rPr lang="en-US" b="1" dirty="0">
                <a:solidFill>
                  <a:schemeClr val="bg1"/>
                </a:solidFill>
              </a:rPr>
              <a:t> du jeu de </a:t>
            </a:r>
            <a:r>
              <a:rPr lang="en-US" b="1" dirty="0" err="1">
                <a:solidFill>
                  <a:schemeClr val="bg1"/>
                </a:solidFill>
              </a:rPr>
              <a:t>données</a:t>
            </a:r>
            <a:r>
              <a:rPr lang="en-US" b="1" dirty="0">
                <a:solidFill>
                  <a:schemeClr val="bg1"/>
                </a:solidFill>
              </a:rPr>
              <a:t> : imputation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8B132D-5D06-E523-DAC3-3F6FA47F2B93}"/>
              </a:ext>
            </a:extLst>
          </p:cNvPr>
          <p:cNvSpPr txBox="1"/>
          <p:nvPr/>
        </p:nvSpPr>
        <p:spPr>
          <a:xfrm>
            <a:off x="251520" y="1052736"/>
            <a:ext cx="8640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considérer</a:t>
            </a:r>
            <a:r>
              <a:rPr lang="en-US" dirty="0"/>
              <a:t> que les variables de </a:t>
            </a:r>
            <a:r>
              <a:rPr lang="en-US" dirty="0" err="1"/>
              <a:t>quantité</a:t>
            </a:r>
            <a:r>
              <a:rPr lang="en-US" dirty="0"/>
              <a:t> pour 100g non </a:t>
            </a:r>
            <a:r>
              <a:rPr lang="en-US" dirty="0" err="1"/>
              <a:t>renseignées</a:t>
            </a:r>
            <a:r>
              <a:rPr lang="en-US" dirty="0"/>
              <a:t> valent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Pour la variable </a:t>
            </a:r>
            <a:r>
              <a:rPr lang="en-US" dirty="0" err="1"/>
              <a:t>energy_kj</a:t>
            </a:r>
            <a:r>
              <a:rPr lang="en-US" dirty="0"/>
              <a:t>, </a:t>
            </a:r>
            <a:r>
              <a:rPr lang="en-US" dirty="0" err="1"/>
              <a:t>celle</a:t>
            </a:r>
            <a:r>
              <a:rPr lang="en-US" dirty="0"/>
              <a:t>-ci sera </a:t>
            </a:r>
            <a:r>
              <a:rPr lang="en-US" dirty="0" err="1"/>
              <a:t>imputée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iterativeImputer</a:t>
            </a:r>
            <a:r>
              <a:rPr lang="en-US" dirty="0"/>
              <a:t> sur le jeu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réduit</a:t>
            </a:r>
            <a:r>
              <a:rPr lang="en-US" dirty="0"/>
              <a:t>, </a:t>
            </a:r>
            <a:r>
              <a:rPr lang="en-US" dirty="0" err="1"/>
              <a:t>présenté</a:t>
            </a:r>
            <a:r>
              <a:rPr lang="en-US" dirty="0"/>
              <a:t> par </a:t>
            </a:r>
            <a:r>
              <a:rPr lang="en-US"/>
              <a:t>la suite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 </a:t>
            </a:r>
            <a:r>
              <a:rPr lang="en-US" dirty="0" err="1"/>
              <a:t>d’autres</a:t>
            </a:r>
            <a:r>
              <a:rPr lang="en-US" dirty="0"/>
              <a:t> imputations, les </a:t>
            </a:r>
            <a:r>
              <a:rPr lang="en-US" dirty="0" err="1"/>
              <a:t>valeurs</a:t>
            </a:r>
            <a:r>
              <a:rPr lang="en-US" dirty="0"/>
              <a:t> non </a:t>
            </a:r>
            <a:r>
              <a:rPr lang="en-US" dirty="0" err="1"/>
              <a:t>renseignées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supprimées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04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5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Analyse</a:t>
            </a:r>
            <a:r>
              <a:rPr lang="en-US" b="1" dirty="0">
                <a:solidFill>
                  <a:schemeClr val="bg1"/>
                </a:solidFill>
              </a:rPr>
              <a:t> des </a:t>
            </a:r>
            <a:r>
              <a:rPr lang="en-US" b="1" dirty="0" err="1">
                <a:solidFill>
                  <a:schemeClr val="bg1"/>
                </a:solidFill>
              </a:rPr>
              <a:t>données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367F53-713D-1965-B8C8-A2326F5AAA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872716"/>
            <a:ext cx="3966066" cy="27003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753E89A-CC70-D7A9-611F-C18738747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55125"/>
            <a:ext cx="3276364" cy="24874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8A20B3A-86FE-EF0E-3C15-B2BE232823B2}"/>
              </a:ext>
            </a:extLst>
          </p:cNvPr>
          <p:cNvSpPr txBox="1"/>
          <p:nvPr/>
        </p:nvSpPr>
        <p:spPr>
          <a:xfrm>
            <a:off x="225136" y="3718679"/>
            <a:ext cx="69031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Les distributions ne suivent pas une loi normale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distribution du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nutriscore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quasi-bimodale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fr-FR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skewness</a:t>
            </a: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 légèrement positif, la distribution est étalée sur la droite, mais presque symétrique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kurtosis est négatif, indiquant une distribution plus aplatie que celle que suivrait une loi normale</a:t>
            </a:r>
          </a:p>
          <a:p>
            <a:br>
              <a:rPr lang="fr-FR" dirty="0"/>
            </a:b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34004496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5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Corrélation</a:t>
            </a:r>
            <a:r>
              <a:rPr lang="en-US" b="1" dirty="0">
                <a:solidFill>
                  <a:schemeClr val="bg1"/>
                </a:solidFill>
              </a:rPr>
              <a:t> avec le </a:t>
            </a:r>
            <a:r>
              <a:rPr lang="en-US" b="1" dirty="0" err="1">
                <a:solidFill>
                  <a:schemeClr val="bg1"/>
                </a:solidFill>
              </a:rPr>
              <a:t>nutriscore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A20B3A-86FE-EF0E-3C15-B2BE232823B2}"/>
              </a:ext>
            </a:extLst>
          </p:cNvPr>
          <p:cNvSpPr txBox="1"/>
          <p:nvPr/>
        </p:nvSpPr>
        <p:spPr>
          <a:xfrm>
            <a:off x="215516" y="4293096"/>
            <a:ext cx="8820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variables qui corrèlent avec le </a:t>
            </a:r>
            <a:r>
              <a:rPr lang="fr-FR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nutriscore</a:t>
            </a:r>
            <a:endParaRPr lang="fr-FR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Corrélations significatives confirmées le test de significativité </a:t>
            </a:r>
            <a:endParaRPr lang="fr-FR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fr-FR" dirty="0"/>
            </a:b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D391F6-C3D6-4980-7A7D-509876759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4122798" cy="32403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D6D1D9-17A9-1063-A3D0-F420E1F5D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r="7242" b="86670"/>
          <a:stretch/>
        </p:blipFill>
        <p:spPr>
          <a:xfrm>
            <a:off x="2991830" y="1628800"/>
            <a:ext cx="6154824" cy="14350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869813-6E33-1761-3C3D-822CE502D7C4}"/>
              </a:ext>
            </a:extLst>
          </p:cNvPr>
          <p:cNvSpPr/>
          <p:nvPr/>
        </p:nvSpPr>
        <p:spPr>
          <a:xfrm>
            <a:off x="2267744" y="908720"/>
            <a:ext cx="2088232" cy="6120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3C35325-89D5-2338-7E64-CA395EF40887}"/>
              </a:ext>
            </a:extLst>
          </p:cNvPr>
          <p:cNvCxnSpPr>
            <a:stCxn id="10" idx="2"/>
          </p:cNvCxnSpPr>
          <p:nvPr/>
        </p:nvCxnSpPr>
        <p:spPr>
          <a:xfrm>
            <a:off x="3311860" y="1520788"/>
            <a:ext cx="2520280" cy="2520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1558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5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Corrélation</a:t>
            </a:r>
            <a:r>
              <a:rPr lang="en-US" b="1" dirty="0">
                <a:solidFill>
                  <a:schemeClr val="bg1"/>
                </a:solidFill>
              </a:rPr>
              <a:t> avec le nova group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A20B3A-86FE-EF0E-3C15-B2BE232823B2}"/>
              </a:ext>
            </a:extLst>
          </p:cNvPr>
          <p:cNvSpPr txBox="1"/>
          <p:nvPr/>
        </p:nvSpPr>
        <p:spPr>
          <a:xfrm>
            <a:off x="215516" y="4293096"/>
            <a:ext cx="6903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variables qui corrèlent avec le 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nova</a:t>
            </a:r>
            <a:endParaRPr lang="fr-FR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Corrélations significatives confirmées le test de significativité </a:t>
            </a:r>
            <a:endParaRPr lang="fr-FR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fr-FR" dirty="0"/>
            </a:b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F5E90E-452A-6CDA-1037-7C480E96AF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" y="836712"/>
            <a:ext cx="4453855" cy="350055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84546E2-EAB1-E722-F361-B5EDEAD5D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9" r="8393" b="86353"/>
          <a:stretch/>
        </p:blipFill>
        <p:spPr>
          <a:xfrm>
            <a:off x="3995936" y="1232756"/>
            <a:ext cx="4999736" cy="1260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869813-6E33-1761-3C3D-822CE502D7C4}"/>
              </a:ext>
            </a:extLst>
          </p:cNvPr>
          <p:cNvSpPr/>
          <p:nvPr/>
        </p:nvSpPr>
        <p:spPr>
          <a:xfrm>
            <a:off x="2267744" y="908720"/>
            <a:ext cx="2088232" cy="6120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3C35325-89D5-2338-7E64-CA395EF40887}"/>
              </a:ext>
            </a:extLst>
          </p:cNvPr>
          <p:cNvCxnSpPr>
            <a:stCxn id="10" idx="2"/>
          </p:cNvCxnSpPr>
          <p:nvPr/>
        </p:nvCxnSpPr>
        <p:spPr>
          <a:xfrm>
            <a:off x="3311860" y="1520788"/>
            <a:ext cx="2520280" cy="2520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093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5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Matrice</a:t>
            </a:r>
            <a:r>
              <a:rPr lang="en-US" b="1" dirty="0">
                <a:solidFill>
                  <a:schemeClr val="bg1"/>
                </a:solidFill>
              </a:rPr>
              <a:t> des </a:t>
            </a:r>
            <a:r>
              <a:rPr lang="en-US" b="1" dirty="0" err="1">
                <a:solidFill>
                  <a:schemeClr val="bg1"/>
                </a:solidFill>
              </a:rPr>
              <a:t>corrélations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6EE431-2205-2CFB-D5C7-F2390F13A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36712"/>
            <a:ext cx="6660740" cy="59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6895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5</a:t>
            </a:r>
            <a:r>
              <a:rPr lang="en-US" b="1" dirty="0">
                <a:solidFill>
                  <a:schemeClr val="bg1"/>
                </a:solidFill>
              </a:rPr>
              <a:t>. Pair plots par </a:t>
            </a:r>
            <a:r>
              <a:rPr lang="en-US" b="1" dirty="0" err="1">
                <a:solidFill>
                  <a:schemeClr val="bg1"/>
                </a:solidFill>
              </a:rPr>
              <a:t>nutriscore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538032-5EC3-6416-AF1B-0F351674A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11330"/>
            <a:ext cx="6288804" cy="594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7613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5</a:t>
            </a:r>
            <a:r>
              <a:rPr lang="en-US" b="1" dirty="0">
                <a:solidFill>
                  <a:schemeClr val="bg1"/>
                </a:solidFill>
              </a:rPr>
              <a:t>. Pair plots par </a:t>
            </a:r>
            <a:r>
              <a:rPr lang="en-US" b="1" dirty="0" err="1">
                <a:solidFill>
                  <a:schemeClr val="bg1"/>
                </a:solidFill>
              </a:rPr>
              <a:t>groupe</a:t>
            </a:r>
            <a:r>
              <a:rPr lang="en-US" b="1" dirty="0">
                <a:solidFill>
                  <a:schemeClr val="bg1"/>
                </a:solidFill>
              </a:rPr>
              <a:t> Nova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538032-5EC3-6416-AF1B-0F351674A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900405"/>
            <a:ext cx="6214008" cy="594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2050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5</a:t>
            </a:r>
            <a:r>
              <a:rPr lang="en-US" b="1" dirty="0">
                <a:solidFill>
                  <a:schemeClr val="bg1"/>
                </a:solidFill>
              </a:rPr>
              <a:t>. Distributions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1BEE1C-BC82-58FE-1A5F-9B063B85C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00708"/>
            <a:ext cx="4322226" cy="30337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5C89CC-55E4-F2A2-308D-215B1312D1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872716"/>
            <a:ext cx="4104456" cy="284403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19916E9-220D-F8C0-CF83-870D093B3D88}"/>
              </a:ext>
            </a:extLst>
          </p:cNvPr>
          <p:cNvSpPr txBox="1"/>
          <p:nvPr/>
        </p:nvSpPr>
        <p:spPr>
          <a:xfrm>
            <a:off x="215516" y="4293096"/>
            <a:ext cx="8532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Les distributions des variables retenues ne suivent pas une loi normale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3 tests de normalité (Shapiro, D’Agostino et Anderson-Darling) confirment le résultat visuel</a:t>
            </a:r>
            <a:endParaRPr lang="fr-FR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fr-FR" dirty="0"/>
            </a:b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9460821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5</a:t>
            </a:r>
            <a:r>
              <a:rPr lang="en-US" b="1" dirty="0">
                <a:solidFill>
                  <a:schemeClr val="bg1"/>
                </a:solidFill>
              </a:rPr>
              <a:t>. Tests non </a:t>
            </a:r>
            <a:r>
              <a:rPr lang="en-US" b="1" dirty="0" err="1">
                <a:solidFill>
                  <a:schemeClr val="bg1"/>
                </a:solidFill>
              </a:rPr>
              <a:t>paramètriques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19916E9-220D-F8C0-CF83-870D093B3D88}"/>
              </a:ext>
            </a:extLst>
          </p:cNvPr>
          <p:cNvSpPr txBox="1"/>
          <p:nvPr/>
        </p:nvSpPr>
        <p:spPr>
          <a:xfrm>
            <a:off x="305526" y="836712"/>
            <a:ext cx="85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 de </a:t>
            </a:r>
            <a:r>
              <a:rPr lang="fr-FR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Krustal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-Wallis</a:t>
            </a: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avec le nova groupe (variable qualitative)</a:t>
            </a:r>
          </a:p>
          <a:p>
            <a:br>
              <a:rPr lang="fr-FR" dirty="0"/>
            </a:b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4D06C3-AAD2-E9EA-B09D-C9A47FFB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1232756"/>
            <a:ext cx="7596844" cy="23789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33E7326-4469-6EDA-2C23-1CE7D090D5EE}"/>
              </a:ext>
            </a:extLst>
          </p:cNvPr>
          <p:cNvSpPr txBox="1"/>
          <p:nvPr/>
        </p:nvSpPr>
        <p:spPr>
          <a:xfrm>
            <a:off x="143508" y="3645024"/>
            <a:ext cx="85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 de Wilcoxon avec le </a:t>
            </a:r>
            <a:r>
              <a:rPr lang="fr-FR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nutriscore</a:t>
            </a: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(variable quantitative) </a:t>
            </a:r>
          </a:p>
          <a:p>
            <a:br>
              <a:rPr lang="fr-FR" dirty="0"/>
            </a:b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4ACF60-CB25-669B-90C4-4C0C6E988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969060"/>
            <a:ext cx="7592144" cy="25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4081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CBD205B-D357-681A-9B59-29EE2083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OC-P3- Application au service de santé publique- Erwan Berthaud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B2180CC6-B58A-EFAA-302B-34F2197D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62374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9B06D765-B6F3-0F91-7D27-EC4D5E23E724}"/>
              </a:ext>
            </a:extLst>
          </p:cNvPr>
          <p:cNvSpPr txBox="1"/>
          <p:nvPr/>
        </p:nvSpPr>
        <p:spPr>
          <a:xfrm>
            <a:off x="1715679" y="16337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338516-086A-B1B0-831C-4EA636ECB1C4}"/>
              </a:ext>
            </a:extLst>
          </p:cNvPr>
          <p:cNvSpPr txBox="1"/>
          <p:nvPr/>
        </p:nvSpPr>
        <p:spPr>
          <a:xfrm>
            <a:off x="2066042" y="22630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7FDE08-7272-A122-C1D4-893F2474DF2C}"/>
              </a:ext>
            </a:extLst>
          </p:cNvPr>
          <p:cNvSpPr txBox="1"/>
          <p:nvPr/>
        </p:nvSpPr>
        <p:spPr>
          <a:xfrm>
            <a:off x="2228833" y="29273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D3E330-9840-977A-C8BC-C8E1AC127BE7}"/>
              </a:ext>
            </a:extLst>
          </p:cNvPr>
          <p:cNvSpPr txBox="1"/>
          <p:nvPr/>
        </p:nvSpPr>
        <p:spPr>
          <a:xfrm>
            <a:off x="2211550" y="3566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27C25D-CFEA-B58F-5866-AFDFF43E5265}"/>
              </a:ext>
            </a:extLst>
          </p:cNvPr>
          <p:cNvSpPr txBox="1"/>
          <p:nvPr/>
        </p:nvSpPr>
        <p:spPr>
          <a:xfrm>
            <a:off x="2071112" y="42421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51FCE1A-E634-17DB-23A8-1EF197DA6A88}"/>
              </a:ext>
            </a:extLst>
          </p:cNvPr>
          <p:cNvSpPr txBox="1"/>
          <p:nvPr/>
        </p:nvSpPr>
        <p:spPr>
          <a:xfrm>
            <a:off x="1711929" y="48728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5. </a:t>
            </a:r>
            <a:r>
              <a:rPr lang="en-US" b="1" dirty="0" err="1">
                <a:solidFill>
                  <a:schemeClr val="bg1"/>
                </a:solidFill>
              </a:rPr>
              <a:t>Analyse</a:t>
            </a:r>
            <a:r>
              <a:rPr lang="en-US" b="1" dirty="0">
                <a:solidFill>
                  <a:schemeClr val="bg1"/>
                </a:solidFill>
              </a:rPr>
              <a:t> des </a:t>
            </a:r>
            <a:r>
              <a:rPr lang="en-US" b="1" dirty="0" err="1">
                <a:solidFill>
                  <a:schemeClr val="bg1"/>
                </a:solidFill>
              </a:rPr>
              <a:t>composantes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principales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0CD3C81-AA72-EE50-40A8-08859C13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41" y="944724"/>
            <a:ext cx="5112060" cy="271314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05D421B-906C-565B-E919-466F93348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911078"/>
            <a:ext cx="3378975" cy="269794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4C6F533-B9F3-195E-9C8C-9A707AA4F736}"/>
              </a:ext>
            </a:extLst>
          </p:cNvPr>
          <p:cNvSpPr txBox="1"/>
          <p:nvPr/>
        </p:nvSpPr>
        <p:spPr>
          <a:xfrm>
            <a:off x="107504" y="4005064"/>
            <a:ext cx="9036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8 premières composantes principales expliquent 95% de la variance de l’échantillon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F1 explique à elle seule ¼ de la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5616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5. </a:t>
            </a:r>
            <a:r>
              <a:rPr lang="en-US" b="1" dirty="0" err="1">
                <a:solidFill>
                  <a:schemeClr val="bg1"/>
                </a:solidFill>
              </a:rPr>
              <a:t>Analyse</a:t>
            </a:r>
            <a:r>
              <a:rPr lang="en-US" b="1" dirty="0">
                <a:solidFill>
                  <a:schemeClr val="bg1"/>
                </a:solidFill>
              </a:rPr>
              <a:t> des </a:t>
            </a:r>
            <a:r>
              <a:rPr lang="en-US" b="1" dirty="0" err="1">
                <a:solidFill>
                  <a:schemeClr val="bg1"/>
                </a:solidFill>
              </a:rPr>
              <a:t>composantes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principales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1F703D6-EEC9-1316-4F26-F7C30BBA83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175" b="66301"/>
          <a:stretch/>
        </p:blipFill>
        <p:spPr>
          <a:xfrm>
            <a:off x="359532" y="839856"/>
            <a:ext cx="5364596" cy="51782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719226-18C8-71AB-75FC-43EAACF69026}"/>
              </a:ext>
            </a:extLst>
          </p:cNvPr>
          <p:cNvSpPr txBox="1"/>
          <p:nvPr/>
        </p:nvSpPr>
        <p:spPr>
          <a:xfrm>
            <a:off x="5472100" y="908720"/>
            <a:ext cx="35643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F1 représente les apports journaliers recommandés en lipides et acides gras saturés, et dans une moindre mesure en sucre.  </a:t>
            </a:r>
          </a:p>
          <a:p>
            <a:r>
              <a:rPr lang="fr-FR" b="1" dirty="0"/>
              <a:t>F1 encode les lipides, acides gras saturés, sucre</a:t>
            </a:r>
            <a:endParaRPr lang="en-US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B7DF2F-2AB5-77D8-E122-7897CE49CC96}"/>
              </a:ext>
            </a:extLst>
          </p:cNvPr>
          <p:cNvSpPr txBox="1"/>
          <p:nvPr/>
        </p:nvSpPr>
        <p:spPr>
          <a:xfrm>
            <a:off x="5472100" y="2960948"/>
            <a:ext cx="30243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 </a:t>
            </a:r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d'additifs</a:t>
            </a:r>
            <a:r>
              <a:rPr lang="en-US" dirty="0"/>
              <a:t> et le </a:t>
            </a:r>
            <a:r>
              <a:rPr lang="en-US" dirty="0" err="1"/>
              <a:t>groupe</a:t>
            </a:r>
            <a:r>
              <a:rPr lang="en-US" dirty="0"/>
              <a:t> NOVA </a:t>
            </a:r>
            <a:r>
              <a:rPr lang="en-US" dirty="0" err="1"/>
              <a:t>corrélent</a:t>
            </a:r>
            <a:r>
              <a:rPr lang="en-US" dirty="0"/>
              <a:t> </a:t>
            </a:r>
            <a:r>
              <a:rPr lang="en-US" dirty="0" err="1"/>
              <a:t>fortement</a:t>
            </a:r>
            <a:r>
              <a:rPr lang="en-US" dirty="0"/>
              <a:t> de </a:t>
            </a:r>
            <a:r>
              <a:rPr lang="en-US" dirty="0" err="1"/>
              <a:t>façon</a:t>
            </a:r>
            <a:r>
              <a:rPr lang="en-US" dirty="0"/>
              <a:t> positive avec F2. Les variables </a:t>
            </a:r>
            <a:r>
              <a:rPr lang="en-US" dirty="0" err="1"/>
              <a:t>sels</a:t>
            </a:r>
            <a:r>
              <a:rPr lang="en-US" dirty="0"/>
              <a:t> et sodium, </a:t>
            </a:r>
            <a:r>
              <a:rPr lang="en-US" dirty="0" err="1"/>
              <a:t>fortement</a:t>
            </a:r>
            <a:r>
              <a:rPr lang="en-US" dirty="0"/>
              <a:t> </a:t>
            </a:r>
            <a:r>
              <a:rPr lang="en-US" dirty="0" err="1"/>
              <a:t>corrélées</a:t>
            </a:r>
            <a:r>
              <a:rPr lang="en-US" dirty="0"/>
              <a:t>, </a:t>
            </a:r>
            <a:r>
              <a:rPr lang="en-US" dirty="0" err="1"/>
              <a:t>corrélent</a:t>
            </a:r>
            <a:r>
              <a:rPr lang="en-US" dirty="0"/>
              <a:t> </a:t>
            </a:r>
            <a:r>
              <a:rPr lang="en-US" dirty="0" err="1"/>
              <a:t>positivement</a:t>
            </a:r>
            <a:r>
              <a:rPr lang="en-US" dirty="0"/>
              <a:t> avec F2. Les aliments ultra-</a:t>
            </a:r>
            <a:r>
              <a:rPr lang="en-US" dirty="0" err="1"/>
              <a:t>transformés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riches </a:t>
            </a:r>
            <a:r>
              <a:rPr lang="en-US" dirty="0" err="1"/>
              <a:t>en</a:t>
            </a:r>
            <a:r>
              <a:rPr lang="en-US" dirty="0"/>
              <a:t> sucre et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graisse</a:t>
            </a:r>
            <a:r>
              <a:rPr lang="en-US" dirty="0"/>
              <a:t>. </a:t>
            </a:r>
          </a:p>
          <a:p>
            <a:r>
              <a:rPr lang="en-US" b="1" dirty="0"/>
              <a:t>F2 encode </a:t>
            </a:r>
            <a:r>
              <a:rPr lang="en-US" b="1" dirty="0" err="1"/>
              <a:t>ces</a:t>
            </a:r>
            <a:r>
              <a:rPr lang="en-US" b="1" dirty="0"/>
              <a:t> 4 variables</a:t>
            </a:r>
          </a:p>
        </p:txBody>
      </p:sp>
    </p:spTree>
    <p:extLst>
      <p:ext uri="{BB962C8B-B14F-4D97-AF65-F5344CB8AC3E}">
        <p14:creationId xmlns:p14="http://schemas.microsoft.com/office/powerpoint/2010/main" val="177701959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5. </a:t>
            </a:r>
            <a:r>
              <a:rPr lang="en-US" b="1" dirty="0" err="1">
                <a:solidFill>
                  <a:schemeClr val="bg1"/>
                </a:solidFill>
              </a:rPr>
              <a:t>Analyse</a:t>
            </a:r>
            <a:r>
              <a:rPr lang="en-US" b="1" dirty="0">
                <a:solidFill>
                  <a:schemeClr val="bg1"/>
                </a:solidFill>
              </a:rPr>
              <a:t> des </a:t>
            </a:r>
            <a:r>
              <a:rPr lang="en-US" b="1" dirty="0" err="1">
                <a:solidFill>
                  <a:schemeClr val="bg1"/>
                </a:solidFill>
              </a:rPr>
              <a:t>composantes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principales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843413-0985-A41B-F8D1-CE201DD25C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7" r="120" b="32747"/>
          <a:stretch/>
        </p:blipFill>
        <p:spPr>
          <a:xfrm>
            <a:off x="251520" y="872716"/>
            <a:ext cx="5184576" cy="52928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82EF13D-C895-8298-F46F-30810421506B}"/>
              </a:ext>
            </a:extLst>
          </p:cNvPr>
          <p:cNvSpPr txBox="1"/>
          <p:nvPr/>
        </p:nvSpPr>
        <p:spPr>
          <a:xfrm>
            <a:off x="5652120" y="1592796"/>
            <a:ext cx="35643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F3 encode le </a:t>
            </a:r>
            <a:r>
              <a:rPr lang="en-US" b="1" dirty="0" err="1"/>
              <a:t>sel</a:t>
            </a:r>
            <a:endParaRPr lang="en-US" b="1" dirty="0"/>
          </a:p>
          <a:p>
            <a:r>
              <a:rPr lang="en-US" dirty="0"/>
              <a:t> </a:t>
            </a:r>
          </a:p>
          <a:p>
            <a:r>
              <a:rPr lang="en-US" b="1" dirty="0"/>
              <a:t>F4 encode le </a:t>
            </a:r>
            <a:r>
              <a:rPr lang="en-US" b="1" dirty="0" err="1"/>
              <a:t>surcre</a:t>
            </a:r>
            <a:r>
              <a:rPr lang="en-US" b="1" dirty="0"/>
              <a:t> et les </a:t>
            </a:r>
            <a:r>
              <a:rPr lang="en-US" b="1" dirty="0" err="1"/>
              <a:t>glucides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181654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466" y="413439"/>
            <a:ext cx="7916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6. Conclusion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856A75-C8E8-7225-577A-7D7E52E24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5CA622-92F0-5BD1-82CE-D91B77082F08}"/>
              </a:ext>
            </a:extLst>
          </p:cNvPr>
          <p:cNvSpPr txBox="1"/>
          <p:nvPr/>
        </p:nvSpPr>
        <p:spPr>
          <a:xfrm>
            <a:off x="313267" y="1058333"/>
            <a:ext cx="8170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nettoyage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permis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d’obtenir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qualité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0" dirty="0" err="1">
                <a:solidFill>
                  <a:srgbClr val="271A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Ces</a:t>
            </a:r>
            <a:r>
              <a:rPr lang="en-US" i="0" dirty="0">
                <a:solidFill>
                  <a:srgbClr val="271A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suivent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 de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loi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normale</a:t>
            </a:r>
            <a:endParaRPr lang="en-US" dirty="0">
              <a:solidFill>
                <a:srgbClr val="271A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0" dirty="0" err="1">
                <a:solidFill>
                  <a:srgbClr val="271A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Cert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aines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devraient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permettre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prédire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nutriscore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le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groupe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nova à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l’aide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modèles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machine learning </a:t>
            </a:r>
            <a:endParaRPr lang="fr-FR" i="0" dirty="0">
              <a:solidFill>
                <a:srgbClr val="271A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6570CA6-564D-B9CD-9231-9B94312ED57F}"/>
              </a:ext>
            </a:extLst>
          </p:cNvPr>
          <p:cNvSpPr txBox="1"/>
          <p:nvPr/>
        </p:nvSpPr>
        <p:spPr>
          <a:xfrm>
            <a:off x="173436" y="4133042"/>
            <a:ext cx="8170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Recommandations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prolongement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Extension à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l’eco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71A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Tester les </a:t>
            </a:r>
            <a:r>
              <a:rPr lang="en-US" i="0" dirty="0" err="1">
                <a:solidFill>
                  <a:srgbClr val="271A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modèles</a:t>
            </a:r>
            <a:r>
              <a:rPr lang="en-US" i="0" dirty="0">
                <a:solidFill>
                  <a:srgbClr val="271A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Sélectionner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 plus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adapté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optimiser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n-US" dirty="0" err="1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paramètres</a:t>
            </a:r>
            <a:r>
              <a:rPr lang="en-US" dirty="0">
                <a:solidFill>
                  <a:srgbClr val="271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i="0" dirty="0">
              <a:solidFill>
                <a:srgbClr val="271A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1" dirty="0"/>
          </a:p>
        </p:txBody>
      </p:sp>
      <p:pic>
        <p:nvPicPr>
          <p:cNvPr id="5" name="Picture 6" descr="Le nutri-score &amp; la classification NOVA - France Culinaire Développement">
            <a:extLst>
              <a:ext uri="{FF2B5EF4-FFF2-40B4-BE49-F238E27FC236}">
                <a16:creationId xmlns:a16="http://schemas.microsoft.com/office/drawing/2014/main" id="{C9C9F0BD-E46D-F8D6-2B74-A2061341A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85" y="2483961"/>
            <a:ext cx="3364983" cy="139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Nutri-score — Wikipédia">
            <a:extLst>
              <a:ext uri="{FF2B5EF4-FFF2-40B4-BE49-F238E27FC236}">
                <a16:creationId xmlns:a16="http://schemas.microsoft.com/office/drawing/2014/main" id="{95EDFC07-0A1A-93BF-A193-44B0E675F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3044536" cy="164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bolo Confirma PNG Image | Transparent PNG Free Download on SeekPNG">
            <a:extLst>
              <a:ext uri="{FF2B5EF4-FFF2-40B4-BE49-F238E27FC236}">
                <a16:creationId xmlns:a16="http://schemas.microsoft.com/office/drawing/2014/main" id="{08E0BB9F-BCBF-B2A4-259D-FB6665B3D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3" t="6770" r="18825"/>
          <a:stretch/>
        </p:blipFill>
        <p:spPr bwMode="auto">
          <a:xfrm>
            <a:off x="719572" y="2564904"/>
            <a:ext cx="540060" cy="56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imbolo Confirma PNG Image | Transparent PNG Free Download on SeekPNG">
            <a:extLst>
              <a:ext uri="{FF2B5EF4-FFF2-40B4-BE49-F238E27FC236}">
                <a16:creationId xmlns:a16="http://schemas.microsoft.com/office/drawing/2014/main" id="{2F26FCA0-663B-B219-16C3-7365CD89B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3" t="6770" r="18825"/>
          <a:stretch/>
        </p:blipFill>
        <p:spPr bwMode="auto">
          <a:xfrm>
            <a:off x="4301970" y="2420888"/>
            <a:ext cx="540060" cy="56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79433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010" y="1567958"/>
            <a:ext cx="3519980" cy="372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questions ?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B2E5473-6182-9546-D65D-5B010F9B9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7BCB5-4A6F-7B25-B2FE-B98D0427670B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1. Objectifs de la mission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788329-56EA-4FAF-5CE5-3E244ABB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OC-P3- Application au service de santé publique- Erwan Berthaud 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375049B3-3728-A6F5-9E3D-6BB44D669A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610017"/>
              </p:ext>
            </p:extLst>
          </p:nvPr>
        </p:nvGraphicFramePr>
        <p:xfrm>
          <a:off x="332509" y="2805546"/>
          <a:ext cx="3783934" cy="343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C80FA37D-F95F-86ED-9BD2-FAEF9F086567}"/>
              </a:ext>
            </a:extLst>
          </p:cNvPr>
          <p:cNvSpPr txBox="1"/>
          <p:nvPr/>
        </p:nvSpPr>
        <p:spPr>
          <a:xfrm>
            <a:off x="313267" y="1058333"/>
            <a:ext cx="8170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Santé</a:t>
            </a:r>
            <a:r>
              <a:rPr lang="en-US" b="1" dirty="0"/>
              <a:t> </a:t>
            </a:r>
            <a:r>
              <a:rPr lang="en-US" b="1" dirty="0" err="1"/>
              <a:t>Publique</a:t>
            </a:r>
            <a:r>
              <a:rPr lang="en-US" b="1" dirty="0"/>
              <a:t> France lance un </a:t>
            </a:r>
            <a:r>
              <a:rPr lang="en-US" b="1" dirty="0" err="1"/>
              <a:t>appel</a:t>
            </a:r>
            <a:r>
              <a:rPr lang="en-US" b="1" dirty="0"/>
              <a:t> à </a:t>
            </a:r>
            <a:r>
              <a:rPr lang="en-US" b="1" dirty="0" err="1"/>
              <a:t>projet</a:t>
            </a:r>
            <a:r>
              <a:rPr lang="en-US" b="1" dirty="0"/>
              <a:t> pour </a:t>
            </a:r>
            <a:r>
              <a:rPr lang="en-US" b="1" dirty="0" err="1"/>
              <a:t>trouver</a:t>
            </a:r>
            <a:r>
              <a:rPr lang="en-US" b="1" dirty="0"/>
              <a:t> des </a:t>
            </a:r>
            <a:r>
              <a:rPr lang="en-US" b="1" dirty="0" err="1"/>
              <a:t>idées</a:t>
            </a:r>
            <a:r>
              <a:rPr lang="en-US" b="1" dirty="0"/>
              <a:t> </a:t>
            </a:r>
            <a:r>
              <a:rPr lang="en-US" b="1" dirty="0" err="1"/>
              <a:t>innovantes</a:t>
            </a:r>
            <a:r>
              <a:rPr lang="en-US" b="1" dirty="0"/>
              <a:t> </a:t>
            </a:r>
            <a:r>
              <a:rPr lang="en-US" b="1" dirty="0" err="1"/>
              <a:t>d’application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lien avec </a:t>
            </a:r>
            <a:r>
              <a:rPr lang="en-US" b="1" dirty="0" err="1"/>
              <a:t>l’alimentation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Propostion</a:t>
            </a:r>
            <a:r>
              <a:rPr lang="en-US" b="1" dirty="0"/>
              <a:t>: </a:t>
            </a:r>
          </a:p>
          <a:p>
            <a:r>
              <a:rPr lang="en-US" i="0" dirty="0" err="1">
                <a:solidFill>
                  <a:srgbClr val="271A38"/>
                </a:solidFill>
                <a:effectLst/>
                <a:latin typeface="Inter"/>
              </a:rPr>
              <a:t>Prédire</a:t>
            </a:r>
            <a:r>
              <a:rPr lang="en-US" i="0" dirty="0">
                <a:solidFill>
                  <a:srgbClr val="271A38"/>
                </a:solidFill>
                <a:effectLst/>
                <a:latin typeface="Inter"/>
              </a:rPr>
              <a:t> le </a:t>
            </a:r>
            <a:r>
              <a:rPr lang="en-US" i="0" dirty="0" err="1">
                <a:solidFill>
                  <a:srgbClr val="271A38"/>
                </a:solidFill>
                <a:effectLst/>
                <a:latin typeface="Inter"/>
              </a:rPr>
              <a:t>nutriscore</a:t>
            </a:r>
            <a:r>
              <a:rPr lang="en-US" i="0" dirty="0">
                <a:solidFill>
                  <a:srgbClr val="271A38"/>
                </a:solidFill>
                <a:effectLst/>
                <a:latin typeface="Inter"/>
              </a:rPr>
              <a:t> et le nova </a:t>
            </a:r>
            <a:r>
              <a:rPr lang="en-US" i="0" dirty="0" err="1">
                <a:solidFill>
                  <a:srgbClr val="271A38"/>
                </a:solidFill>
                <a:effectLst/>
                <a:latin typeface="Inter"/>
              </a:rPr>
              <a:t>groupe</a:t>
            </a:r>
            <a:r>
              <a:rPr lang="en-US" i="0" dirty="0">
                <a:solidFill>
                  <a:srgbClr val="271A38"/>
                </a:solidFill>
                <a:effectLst/>
                <a:latin typeface="Inter"/>
              </a:rPr>
              <a:t> à </a:t>
            </a:r>
            <a:r>
              <a:rPr lang="en-US" i="0" dirty="0" err="1">
                <a:solidFill>
                  <a:srgbClr val="271A38"/>
                </a:solidFill>
                <a:effectLst/>
                <a:latin typeface="Inter"/>
              </a:rPr>
              <a:t>partir</a:t>
            </a:r>
            <a:r>
              <a:rPr lang="en-US" i="0" dirty="0">
                <a:solidFill>
                  <a:srgbClr val="271A38"/>
                </a:solidFill>
                <a:effectLst/>
                <a:latin typeface="Inter"/>
              </a:rPr>
              <a:t> de la </a:t>
            </a:r>
            <a:r>
              <a:rPr lang="en-US" i="0" dirty="0" err="1">
                <a:solidFill>
                  <a:srgbClr val="271A38"/>
                </a:solidFill>
                <a:effectLst/>
                <a:latin typeface="Inter"/>
              </a:rPr>
              <a:t>liste</a:t>
            </a:r>
            <a:r>
              <a:rPr lang="en-US" i="0" dirty="0">
                <a:solidFill>
                  <a:srgbClr val="271A38"/>
                </a:solidFill>
                <a:effectLst/>
                <a:latin typeface="Inter"/>
              </a:rPr>
              <a:t> des </a:t>
            </a:r>
            <a:r>
              <a:rPr lang="en-US" i="0" dirty="0" err="1">
                <a:solidFill>
                  <a:srgbClr val="271A38"/>
                </a:solidFill>
                <a:effectLst/>
                <a:latin typeface="Inter"/>
              </a:rPr>
              <a:t>ingrédients</a:t>
            </a:r>
            <a:r>
              <a:rPr lang="en-US" i="0" dirty="0">
                <a:solidFill>
                  <a:srgbClr val="271A38"/>
                </a:solidFill>
                <a:effectLst/>
                <a:latin typeface="Inter"/>
              </a:rPr>
              <a:t> et des </a:t>
            </a:r>
            <a:r>
              <a:rPr lang="en-US" i="0" dirty="0" err="1">
                <a:solidFill>
                  <a:srgbClr val="271A38"/>
                </a:solidFill>
                <a:effectLst/>
                <a:latin typeface="Inter"/>
              </a:rPr>
              <a:t>informations</a:t>
            </a:r>
            <a:r>
              <a:rPr lang="en-US" i="0" dirty="0">
                <a:solidFill>
                  <a:srgbClr val="271A38"/>
                </a:solidFill>
                <a:effectLst/>
                <a:latin typeface="Inter"/>
              </a:rPr>
              <a:t> </a:t>
            </a:r>
            <a:r>
              <a:rPr lang="en-US" i="0" dirty="0" err="1">
                <a:solidFill>
                  <a:srgbClr val="271A38"/>
                </a:solidFill>
                <a:effectLst/>
                <a:latin typeface="Inter"/>
              </a:rPr>
              <a:t>disponibles</a:t>
            </a:r>
            <a:r>
              <a:rPr lang="en-US" i="0" dirty="0">
                <a:solidFill>
                  <a:srgbClr val="271A38"/>
                </a:solidFill>
                <a:effectLst/>
                <a:latin typeface="Inter"/>
              </a:rPr>
              <a:t> sur les </a:t>
            </a:r>
            <a:r>
              <a:rPr lang="en-US" i="0" dirty="0" err="1">
                <a:solidFill>
                  <a:srgbClr val="271A38"/>
                </a:solidFill>
                <a:effectLst/>
                <a:latin typeface="Inter"/>
              </a:rPr>
              <a:t>étiquettes</a:t>
            </a:r>
            <a:r>
              <a:rPr lang="en-US" i="0" dirty="0">
                <a:solidFill>
                  <a:srgbClr val="271A38"/>
                </a:solidFill>
                <a:effectLst/>
                <a:latin typeface="Inter"/>
              </a:rPr>
              <a:t> </a:t>
            </a:r>
            <a:r>
              <a:rPr lang="en-US" i="0" dirty="0" err="1">
                <a:solidFill>
                  <a:srgbClr val="271A38"/>
                </a:solidFill>
                <a:effectLst/>
                <a:latin typeface="Inter"/>
              </a:rPr>
              <a:t>produits</a:t>
            </a:r>
            <a:r>
              <a:rPr lang="en-US" i="0" dirty="0">
                <a:solidFill>
                  <a:srgbClr val="271A38"/>
                </a:solidFill>
                <a:effectLst/>
                <a:latin typeface="Inter"/>
              </a:rPr>
              <a:t>.</a:t>
            </a:r>
            <a:endParaRPr lang="fr-FR" i="0" dirty="0">
              <a:solidFill>
                <a:srgbClr val="271A38"/>
              </a:solidFill>
              <a:effectLst/>
              <a:latin typeface="Inter"/>
            </a:endParaRPr>
          </a:p>
          <a:p>
            <a:endParaRPr lang="fr-FR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BEA9F90-14C9-544F-9173-4069825B75CC}"/>
              </a:ext>
            </a:extLst>
          </p:cNvPr>
          <p:cNvSpPr txBox="1"/>
          <p:nvPr/>
        </p:nvSpPr>
        <p:spPr>
          <a:xfrm>
            <a:off x="4572000" y="3194968"/>
            <a:ext cx="5723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Méthodologie</a:t>
            </a:r>
            <a:r>
              <a:rPr lang="en-US" b="1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Base de données open </a:t>
            </a:r>
            <a:r>
              <a:rPr lang="fr-FR" b="0" i="0" dirty="0" err="1">
                <a:solidFill>
                  <a:srgbClr val="271A38"/>
                </a:solidFill>
                <a:effectLst/>
                <a:latin typeface="Inter"/>
              </a:rPr>
              <a:t>food</a:t>
            </a: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271A38"/>
                </a:solidFill>
                <a:effectLst/>
                <a:latin typeface="Inter"/>
              </a:rPr>
              <a:t>fact</a:t>
            </a:r>
            <a:endParaRPr lang="fr-FR" b="0" i="0" dirty="0">
              <a:solidFill>
                <a:srgbClr val="271A38"/>
              </a:solidFill>
              <a:effectLst/>
              <a:latin typeface="Inte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271A38"/>
              </a:solidFill>
              <a:effectLst/>
              <a:latin typeface="Inte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>
              <a:solidFill>
                <a:srgbClr val="271A38"/>
              </a:solidFill>
              <a:latin typeface="Inte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271A38"/>
              </a:solidFill>
              <a:effectLst/>
              <a:latin typeface="Inte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Nettoyage des données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Choix des indicateurs pertinents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Analyse </a:t>
            </a:r>
            <a:r>
              <a:rPr lang="fr-FR" b="0" i="0" dirty="0" err="1">
                <a:solidFill>
                  <a:srgbClr val="271A38"/>
                </a:solidFill>
                <a:effectLst/>
                <a:latin typeface="Inter"/>
              </a:rPr>
              <a:t>uni-variée</a:t>
            </a: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, </a:t>
            </a:r>
            <a:r>
              <a:rPr lang="fr-FR" b="0" i="0" dirty="0" err="1">
                <a:solidFill>
                  <a:srgbClr val="271A38"/>
                </a:solidFill>
                <a:effectLst/>
                <a:latin typeface="Inter"/>
              </a:rPr>
              <a:t>multi-variée</a:t>
            </a: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, Analyse des composantes principales</a:t>
            </a:r>
          </a:p>
          <a:p>
            <a:endParaRPr lang="fr-FR" b="1" dirty="0"/>
          </a:p>
        </p:txBody>
      </p:sp>
      <p:pic>
        <p:nvPicPr>
          <p:cNvPr id="3076" name="Picture 4" descr="GitHub - openfoodfacts/openfoodfacts-python: Python package for Open Food  Facts">
            <a:extLst>
              <a:ext uri="{FF2B5EF4-FFF2-40B4-BE49-F238E27FC236}">
                <a16:creationId xmlns:a16="http://schemas.microsoft.com/office/drawing/2014/main" id="{683A0E69-9DF8-5D01-6D71-29AC7385F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6" b="25155"/>
          <a:stretch/>
        </p:blipFill>
        <p:spPr bwMode="auto">
          <a:xfrm>
            <a:off x="4648200" y="3813463"/>
            <a:ext cx="3927764" cy="71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4543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2. Présentation du jeu de données 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OC-P2- Analysez des données de systèmes éducatifs - Erwan Berthaud </a:t>
            </a:r>
          </a:p>
        </p:txBody>
      </p:sp>
      <p:pic>
        <p:nvPicPr>
          <p:cNvPr id="4" name="Picture 2" descr="Installer l'application mobile Open Food Facts">
            <a:extLst>
              <a:ext uri="{FF2B5EF4-FFF2-40B4-BE49-F238E27FC236}">
                <a16:creationId xmlns:a16="http://schemas.microsoft.com/office/drawing/2014/main" id="{1AEBA8F3-2583-3659-8E34-3E6DD9D9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BF3B332-6607-D8DC-9069-E9B2DF2CCC92}"/>
              </a:ext>
            </a:extLst>
          </p:cNvPr>
          <p:cNvSpPr txBox="1"/>
          <p:nvPr/>
        </p:nvSpPr>
        <p:spPr>
          <a:xfrm>
            <a:off x="3167844" y="836712"/>
            <a:ext cx="5723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 </a:t>
            </a:r>
            <a:r>
              <a:rPr lang="en-US" b="1" dirty="0" err="1"/>
              <a:t>données</a:t>
            </a:r>
            <a:r>
              <a:rPr lang="en-US" b="1" dirty="0"/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Public Sans"/>
              </a:rPr>
              <a:t>base de données sur les produits alimentaires faite par tout le monde, pour tout le monde.</a:t>
            </a:r>
            <a:endParaRPr lang="fr-FR" b="0" i="0" dirty="0">
              <a:solidFill>
                <a:srgbClr val="271A38"/>
              </a:solidFill>
              <a:effectLst/>
              <a:latin typeface="Inter"/>
            </a:endParaRPr>
          </a:p>
          <a:p>
            <a:endParaRPr lang="fr-FR" b="1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BF75E931-084D-A592-C959-51EC4696C8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202309"/>
              </p:ext>
            </p:extLst>
          </p:nvPr>
        </p:nvGraphicFramePr>
        <p:xfrm>
          <a:off x="2087724" y="1397000"/>
          <a:ext cx="694459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436A821-CF55-8E13-3998-4B28046BA106}"/>
              </a:ext>
            </a:extLst>
          </p:cNvPr>
          <p:cNvSpPr/>
          <p:nvPr/>
        </p:nvSpPr>
        <p:spPr>
          <a:xfrm>
            <a:off x="683568" y="5553236"/>
            <a:ext cx="7668852" cy="6840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196 variables - 2 610 883 </a:t>
            </a:r>
            <a:r>
              <a:rPr lang="en-US" b="0" i="0" dirty="0" err="1">
                <a:effectLst/>
                <a:latin typeface="-apple-system"/>
              </a:rPr>
              <a:t>lignes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1624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3. Idée d’application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OC-P2- Analysez des données de systèmes éducatifs - Erwan Berthaud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F3B332-6607-D8DC-9069-E9B2DF2CCC92}"/>
              </a:ext>
            </a:extLst>
          </p:cNvPr>
          <p:cNvSpPr txBox="1"/>
          <p:nvPr/>
        </p:nvSpPr>
        <p:spPr>
          <a:xfrm>
            <a:off x="3574473" y="1116785"/>
            <a:ext cx="5723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Score </a:t>
            </a:r>
            <a:r>
              <a:rPr lang="en-US" b="1" dirty="0" err="1"/>
              <a:t>nutritionnel</a:t>
            </a:r>
            <a:r>
              <a:rPr lang="en-US" b="1" dirty="0"/>
              <a:t> d’un </a:t>
            </a:r>
            <a:r>
              <a:rPr lang="en-US" b="1" dirty="0" err="1"/>
              <a:t>produit</a:t>
            </a:r>
            <a:endParaRPr lang="en-US" b="1" dirty="0"/>
          </a:p>
          <a:p>
            <a:pPr algn="l" fontAlgn="base"/>
            <a:r>
              <a:rPr lang="fr-FR" b="0" i="0" dirty="0">
                <a:solidFill>
                  <a:srgbClr val="3E3E3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logo est attribué sur la base d’un score prenant en compte pour 100 gr ou 100 </a:t>
            </a:r>
            <a:r>
              <a:rPr lang="fr-FR" b="0" i="0" dirty="0" err="1">
                <a:solidFill>
                  <a:srgbClr val="3E3E3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fr-FR" b="0" i="0" dirty="0">
                <a:solidFill>
                  <a:srgbClr val="3E3E3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produit, la teneur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E3E3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nutriments et aliments à favoriser (fibres, protéines, fruits, légumes, légumineuses, fruits à coques, huile de colza, de noix et d’olive),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E3E3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 en nutriments à limiter (énergie, acides gras saturés, sucres, sel).</a:t>
            </a:r>
          </a:p>
          <a:p>
            <a:endParaRPr lang="fr-FR" b="0" i="0" dirty="0">
              <a:solidFill>
                <a:srgbClr val="271A38"/>
              </a:solidFill>
              <a:effectLst/>
              <a:latin typeface="Inter"/>
            </a:endParaRPr>
          </a:p>
          <a:p>
            <a:endParaRPr lang="fr-FR" b="1" dirty="0"/>
          </a:p>
        </p:txBody>
      </p:sp>
      <p:pic>
        <p:nvPicPr>
          <p:cNvPr id="7" name="Picture 4" descr="Nutri-score — Wikipédia">
            <a:extLst>
              <a:ext uri="{FF2B5EF4-FFF2-40B4-BE49-F238E27FC236}">
                <a16:creationId xmlns:a16="http://schemas.microsoft.com/office/drawing/2014/main" id="{F8339C92-E173-3220-2607-9D6821D96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83" y="1035628"/>
            <a:ext cx="3044536" cy="164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e nutri-score &amp; la classification NOVA - France Culinaire Développement">
            <a:extLst>
              <a:ext uri="{FF2B5EF4-FFF2-40B4-BE49-F238E27FC236}">
                <a16:creationId xmlns:a16="http://schemas.microsoft.com/office/drawing/2014/main" id="{7E6546E5-C7D6-C8A9-484F-7D66BA54C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390" y="4017817"/>
            <a:ext cx="3364983" cy="139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4465F1D-3D78-B38A-C4ED-A006321A4700}"/>
              </a:ext>
            </a:extLst>
          </p:cNvPr>
          <p:cNvSpPr txBox="1"/>
          <p:nvPr/>
        </p:nvSpPr>
        <p:spPr>
          <a:xfrm>
            <a:off x="225136" y="3718679"/>
            <a:ext cx="51469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classification NOVA assigne un groupe aux produits alimentaires en fonction du degré de transformation qu'ils ont subi </a:t>
            </a: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Groupe 1 - Aliments non transformés ou transformés minimalement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Groupe 2 - Ingrédients culinaires transformés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Groupe 3 - Aliments transformés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Groupe 4 - Produits alimentaires et boissons ultra-transformés</a:t>
            </a:r>
          </a:p>
          <a:p>
            <a:br>
              <a:rPr lang="fr-FR" dirty="0"/>
            </a:b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224337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3. Idée d’application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OC-P2- Analysez des données de systèmes éducatifs - Erwan Berthaud </a:t>
            </a:r>
          </a:p>
        </p:txBody>
      </p:sp>
      <p:pic>
        <p:nvPicPr>
          <p:cNvPr id="7" name="Picture 4" descr="Nutri-score — Wikipédia">
            <a:extLst>
              <a:ext uri="{FF2B5EF4-FFF2-40B4-BE49-F238E27FC236}">
                <a16:creationId xmlns:a16="http://schemas.microsoft.com/office/drawing/2014/main" id="{F8339C92-E173-3220-2607-9D6821D96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9" y="4745182"/>
            <a:ext cx="3044536" cy="164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e nutri-score &amp; la classification NOVA - France Culinaire Développement">
            <a:extLst>
              <a:ext uri="{FF2B5EF4-FFF2-40B4-BE49-F238E27FC236}">
                <a16:creationId xmlns:a16="http://schemas.microsoft.com/office/drawing/2014/main" id="{7E6546E5-C7D6-C8A9-484F-7D66BA54C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254" y="4963390"/>
            <a:ext cx="3364983" cy="139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9262E99-4359-9683-9512-106BB0FCEB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085291"/>
              </p:ext>
            </p:extLst>
          </p:nvPr>
        </p:nvGraphicFramePr>
        <p:xfrm>
          <a:off x="1877291" y="565727"/>
          <a:ext cx="5541818" cy="3434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Machine learning icon artificial intelligence Vector Image">
            <a:extLst>
              <a:ext uri="{FF2B5EF4-FFF2-40B4-BE49-F238E27FC236}">
                <a16:creationId xmlns:a16="http://schemas.microsoft.com/office/drawing/2014/main" id="{0171D8F0-4CBC-62D8-4B4D-55463152A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9"/>
          <a:stretch/>
        </p:blipFill>
        <p:spPr bwMode="auto">
          <a:xfrm>
            <a:off x="4033405" y="3429000"/>
            <a:ext cx="1229590" cy="132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1D900074-B397-03FF-2FDD-45248D230952}"/>
              </a:ext>
            </a:extLst>
          </p:cNvPr>
          <p:cNvSpPr/>
          <p:nvPr/>
        </p:nvSpPr>
        <p:spPr>
          <a:xfrm rot="2488063">
            <a:off x="3711377" y="4701598"/>
            <a:ext cx="536683" cy="343477"/>
          </a:xfrm>
          <a:prstGeom prst="down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A7C72F44-BC8A-B046-1C64-A216D8442508}"/>
              </a:ext>
            </a:extLst>
          </p:cNvPr>
          <p:cNvSpPr/>
          <p:nvPr/>
        </p:nvSpPr>
        <p:spPr>
          <a:xfrm rot="18899377">
            <a:off x="5183423" y="4687743"/>
            <a:ext cx="536683" cy="343477"/>
          </a:xfrm>
          <a:prstGeom prst="down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99856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 </a:t>
            </a:r>
            <a:r>
              <a:rPr lang="en-US" b="1" dirty="0" err="1">
                <a:solidFill>
                  <a:schemeClr val="bg1"/>
                </a:solidFill>
              </a:rPr>
              <a:t>Nettoyage</a:t>
            </a:r>
            <a:r>
              <a:rPr lang="en-US" b="1" dirty="0">
                <a:solidFill>
                  <a:schemeClr val="bg1"/>
                </a:solidFill>
              </a:rPr>
              <a:t> du jeu de </a:t>
            </a:r>
            <a:r>
              <a:rPr lang="en-US" b="1" dirty="0" err="1">
                <a:solidFill>
                  <a:schemeClr val="bg1"/>
                </a:solidFill>
              </a:rPr>
              <a:t>données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25EB091-86FC-4562-A7C2-199665FBA709}"/>
              </a:ext>
            </a:extLst>
          </p:cNvPr>
          <p:cNvSpPr/>
          <p:nvPr/>
        </p:nvSpPr>
        <p:spPr>
          <a:xfrm>
            <a:off x="158293" y="1016732"/>
            <a:ext cx="4405745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 err="1">
                <a:effectLst/>
                <a:latin typeface="-apple-system"/>
              </a:rPr>
              <a:t>dataframe</a:t>
            </a:r>
            <a:r>
              <a:rPr lang="en-US" b="0" i="0" dirty="0">
                <a:effectLst/>
                <a:latin typeface="-apple-system"/>
              </a:rPr>
              <a:t> initial</a:t>
            </a:r>
            <a:endParaRPr lang="en-US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2EB83A7-C1BA-73EF-80F3-7EEE3D80924F}"/>
              </a:ext>
            </a:extLst>
          </p:cNvPr>
          <p:cNvSpPr/>
          <p:nvPr/>
        </p:nvSpPr>
        <p:spPr>
          <a:xfrm>
            <a:off x="166255" y="1484784"/>
            <a:ext cx="4405745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effectLst/>
                <a:latin typeface="-apple-system"/>
              </a:rPr>
              <a:t>conversion des float64 en float32</a:t>
            </a:r>
            <a:endParaRPr lang="en-US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6C4B7DE-15B5-5138-4024-7B54EE1F6F43}"/>
              </a:ext>
            </a:extLst>
          </p:cNvPr>
          <p:cNvSpPr/>
          <p:nvPr/>
        </p:nvSpPr>
        <p:spPr>
          <a:xfrm>
            <a:off x="166255" y="1916832"/>
            <a:ext cx="4405745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Suppression des </a:t>
            </a:r>
            <a:r>
              <a:rPr lang="en-US" b="0" i="0" dirty="0" err="1">
                <a:effectLst/>
                <a:latin typeface="-apple-system"/>
              </a:rPr>
              <a:t>lignes</a:t>
            </a:r>
            <a:r>
              <a:rPr lang="en-US" b="0" i="0" dirty="0">
                <a:effectLst/>
                <a:latin typeface="-apple-system"/>
              </a:rPr>
              <a:t> vides</a:t>
            </a:r>
            <a:endParaRPr lang="en-US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246A462-CF81-5517-3AF7-CC0C4B9F666D}"/>
              </a:ext>
            </a:extLst>
          </p:cNvPr>
          <p:cNvSpPr/>
          <p:nvPr/>
        </p:nvSpPr>
        <p:spPr>
          <a:xfrm>
            <a:off x="161927" y="2348880"/>
            <a:ext cx="4405745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Suppression des </a:t>
            </a:r>
            <a:r>
              <a:rPr lang="en-US" b="0" i="0" dirty="0" err="1">
                <a:effectLst/>
                <a:latin typeface="-apple-system"/>
              </a:rPr>
              <a:t>colonnes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redondantes</a:t>
            </a:r>
            <a:endParaRPr lang="en-US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001EC4D-8506-9E7B-7E8A-8F58D9B1411F}"/>
              </a:ext>
            </a:extLst>
          </p:cNvPr>
          <p:cNvSpPr/>
          <p:nvPr/>
        </p:nvSpPr>
        <p:spPr>
          <a:xfrm>
            <a:off x="166255" y="2780928"/>
            <a:ext cx="4405745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Suppression des </a:t>
            </a:r>
            <a:r>
              <a:rPr lang="en-US" b="0" i="0" dirty="0" err="1">
                <a:effectLst/>
                <a:latin typeface="-apple-system"/>
              </a:rPr>
              <a:t>colonnes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inutiles</a:t>
            </a:r>
            <a:endParaRPr lang="en-US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28B0C55-AA73-80C2-DD56-098FFFC859D4}"/>
              </a:ext>
            </a:extLst>
          </p:cNvPr>
          <p:cNvSpPr/>
          <p:nvPr/>
        </p:nvSpPr>
        <p:spPr>
          <a:xfrm>
            <a:off x="166255" y="3304309"/>
            <a:ext cx="4405745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Correction des </a:t>
            </a:r>
            <a:r>
              <a:rPr lang="en-US" b="0" i="0" dirty="0" err="1">
                <a:effectLst/>
                <a:latin typeface="-apple-system"/>
              </a:rPr>
              <a:t>valeurs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aberrantes</a:t>
            </a:r>
            <a:endParaRPr lang="en-US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45760BC-C3F7-9AB8-47A1-F34AFC3296ED}"/>
              </a:ext>
            </a:extLst>
          </p:cNvPr>
          <p:cNvSpPr/>
          <p:nvPr/>
        </p:nvSpPr>
        <p:spPr>
          <a:xfrm>
            <a:off x="157735" y="3753036"/>
            <a:ext cx="4405745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Suppression des </a:t>
            </a:r>
            <a:r>
              <a:rPr lang="en-US" b="0" i="0" dirty="0" err="1">
                <a:effectLst/>
                <a:latin typeface="-apple-system"/>
              </a:rPr>
              <a:t>doublons</a:t>
            </a:r>
            <a:endParaRPr lang="en-US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B7BBA5D-CF81-5B34-E2C3-68FE9476F81F}"/>
              </a:ext>
            </a:extLst>
          </p:cNvPr>
          <p:cNvSpPr/>
          <p:nvPr/>
        </p:nvSpPr>
        <p:spPr>
          <a:xfrm>
            <a:off x="166255" y="4221088"/>
            <a:ext cx="4405745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Imputation des variables</a:t>
            </a:r>
            <a:endParaRPr lang="en-US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92E09F7-605E-1EB7-9425-B44FACA2D303}"/>
              </a:ext>
            </a:extLst>
          </p:cNvPr>
          <p:cNvSpPr/>
          <p:nvPr/>
        </p:nvSpPr>
        <p:spPr>
          <a:xfrm>
            <a:off x="4968044" y="1016732"/>
            <a:ext cx="3215120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2610883 </a:t>
            </a:r>
            <a:r>
              <a:rPr lang="en-US" b="0" i="0" dirty="0" err="1">
                <a:effectLst/>
                <a:latin typeface="-apple-system"/>
              </a:rPr>
              <a:t>lignes</a:t>
            </a:r>
            <a:r>
              <a:rPr lang="en-US" b="0" i="0" dirty="0">
                <a:effectLst/>
                <a:latin typeface="-apple-system"/>
              </a:rPr>
              <a:t> - 196 </a:t>
            </a:r>
            <a:r>
              <a:rPr lang="en-US" b="0" i="0" dirty="0" err="1">
                <a:effectLst/>
                <a:latin typeface="-apple-system"/>
              </a:rPr>
              <a:t>colonnes</a:t>
            </a:r>
            <a:endParaRPr lang="en-US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AF81FDC-B581-5A0A-30DC-BE405665ABBB}"/>
              </a:ext>
            </a:extLst>
          </p:cNvPr>
          <p:cNvSpPr/>
          <p:nvPr/>
        </p:nvSpPr>
        <p:spPr>
          <a:xfrm>
            <a:off x="4968044" y="1520788"/>
            <a:ext cx="3215120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2610883 </a:t>
            </a:r>
            <a:r>
              <a:rPr lang="en-US" b="0" i="0" dirty="0" err="1">
                <a:effectLst/>
                <a:latin typeface="-apple-system"/>
              </a:rPr>
              <a:t>lignes</a:t>
            </a:r>
            <a:r>
              <a:rPr lang="en-US" b="0" i="0" dirty="0">
                <a:effectLst/>
                <a:latin typeface="-apple-system"/>
              </a:rPr>
              <a:t> - 196 </a:t>
            </a:r>
            <a:r>
              <a:rPr lang="en-US" b="0" i="0" dirty="0" err="1">
                <a:effectLst/>
                <a:latin typeface="-apple-system"/>
              </a:rPr>
              <a:t>colonnes</a:t>
            </a:r>
            <a:endParaRPr lang="en-US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57378A9-6F09-615D-CFB5-F445EC6C6392}"/>
              </a:ext>
            </a:extLst>
          </p:cNvPr>
          <p:cNvSpPr/>
          <p:nvPr/>
        </p:nvSpPr>
        <p:spPr>
          <a:xfrm>
            <a:off x="4968044" y="1916832"/>
            <a:ext cx="3215120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2610883 </a:t>
            </a:r>
            <a:r>
              <a:rPr lang="en-US" b="0" i="0" dirty="0" err="1">
                <a:effectLst/>
                <a:latin typeface="-apple-system"/>
              </a:rPr>
              <a:t>lignes</a:t>
            </a:r>
            <a:r>
              <a:rPr lang="en-US" b="0" i="0" dirty="0">
                <a:effectLst/>
                <a:latin typeface="-apple-system"/>
              </a:rPr>
              <a:t> - 159 </a:t>
            </a:r>
            <a:r>
              <a:rPr lang="en-US" b="0" i="0" dirty="0" err="1">
                <a:effectLst/>
                <a:latin typeface="-apple-system"/>
              </a:rPr>
              <a:t>colonnes</a:t>
            </a:r>
            <a:endParaRPr lang="en-US" dirty="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C740DAB-59D6-868B-C1E4-0CC3B59FCE11}"/>
              </a:ext>
            </a:extLst>
          </p:cNvPr>
          <p:cNvSpPr/>
          <p:nvPr/>
        </p:nvSpPr>
        <p:spPr>
          <a:xfrm>
            <a:off x="5004048" y="2384884"/>
            <a:ext cx="3215120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2610883 </a:t>
            </a:r>
            <a:r>
              <a:rPr lang="en-US" b="0" i="0" dirty="0" err="1">
                <a:effectLst/>
                <a:latin typeface="-apple-system"/>
              </a:rPr>
              <a:t>lignes</a:t>
            </a:r>
            <a:r>
              <a:rPr lang="en-US" b="0" i="0" dirty="0">
                <a:effectLst/>
                <a:latin typeface="-apple-system"/>
              </a:rPr>
              <a:t> - 132 </a:t>
            </a:r>
            <a:r>
              <a:rPr lang="en-US" b="0" i="0" dirty="0" err="1">
                <a:effectLst/>
                <a:latin typeface="-apple-system"/>
              </a:rPr>
              <a:t>colonnes</a:t>
            </a:r>
            <a:endParaRPr lang="en-US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5403FCF-150B-AD6C-0544-E1F6CD2CC05C}"/>
              </a:ext>
            </a:extLst>
          </p:cNvPr>
          <p:cNvSpPr/>
          <p:nvPr/>
        </p:nvSpPr>
        <p:spPr>
          <a:xfrm>
            <a:off x="4968044" y="2780928"/>
            <a:ext cx="3215120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2610883 </a:t>
            </a:r>
            <a:r>
              <a:rPr lang="en-US" b="0" i="0" dirty="0" err="1">
                <a:effectLst/>
                <a:latin typeface="-apple-system"/>
              </a:rPr>
              <a:t>lignes</a:t>
            </a:r>
            <a:r>
              <a:rPr lang="en-US" b="0" i="0" dirty="0">
                <a:effectLst/>
                <a:latin typeface="-apple-system"/>
              </a:rPr>
              <a:t> - 107 </a:t>
            </a:r>
            <a:r>
              <a:rPr lang="en-US" b="0" i="0" dirty="0" err="1">
                <a:effectLst/>
                <a:latin typeface="-apple-system"/>
              </a:rPr>
              <a:t>colonnes</a:t>
            </a:r>
            <a:endParaRPr lang="en-US" dirty="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90A98DCE-4BBF-AA1A-6FBE-45FE71B1E920}"/>
              </a:ext>
            </a:extLst>
          </p:cNvPr>
          <p:cNvSpPr/>
          <p:nvPr/>
        </p:nvSpPr>
        <p:spPr>
          <a:xfrm>
            <a:off x="4968044" y="3304309"/>
            <a:ext cx="3215120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2603923  </a:t>
            </a:r>
            <a:r>
              <a:rPr lang="en-US" b="0" i="0" dirty="0" err="1">
                <a:effectLst/>
                <a:latin typeface="-apple-system"/>
              </a:rPr>
              <a:t>lignes</a:t>
            </a:r>
            <a:r>
              <a:rPr lang="en-US" b="0" i="0" dirty="0">
                <a:effectLst/>
                <a:latin typeface="-apple-system"/>
              </a:rPr>
              <a:t> - 107 </a:t>
            </a:r>
            <a:r>
              <a:rPr lang="en-US" b="0" i="0" dirty="0" err="1">
                <a:effectLst/>
                <a:latin typeface="-apple-system"/>
              </a:rPr>
              <a:t>colonnes</a:t>
            </a:r>
            <a:endParaRPr lang="en-US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C723846-150E-29F1-BA22-B5132AAF1756}"/>
              </a:ext>
            </a:extLst>
          </p:cNvPr>
          <p:cNvSpPr/>
          <p:nvPr/>
        </p:nvSpPr>
        <p:spPr>
          <a:xfrm>
            <a:off x="4968044" y="3753036"/>
            <a:ext cx="3215120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2603895  </a:t>
            </a:r>
            <a:r>
              <a:rPr lang="en-US" b="0" i="0" dirty="0" err="1">
                <a:effectLst/>
                <a:latin typeface="-apple-system"/>
              </a:rPr>
              <a:t>lignes</a:t>
            </a:r>
            <a:r>
              <a:rPr lang="en-US" b="0" i="0" dirty="0">
                <a:effectLst/>
                <a:latin typeface="-apple-system"/>
              </a:rPr>
              <a:t> - 107 </a:t>
            </a:r>
            <a:r>
              <a:rPr lang="en-US" b="0" i="0" dirty="0" err="1">
                <a:effectLst/>
                <a:latin typeface="-apple-system"/>
              </a:rPr>
              <a:t>colonnes</a:t>
            </a:r>
            <a:endParaRPr lang="en-US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96A4B050-E724-5A34-2056-B034D12F008E}"/>
              </a:ext>
            </a:extLst>
          </p:cNvPr>
          <p:cNvSpPr/>
          <p:nvPr/>
        </p:nvSpPr>
        <p:spPr>
          <a:xfrm>
            <a:off x="4968044" y="4221088"/>
            <a:ext cx="3215120" cy="249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2603895  </a:t>
            </a:r>
            <a:r>
              <a:rPr lang="en-US" b="0" i="0" dirty="0" err="1">
                <a:effectLst/>
                <a:latin typeface="-apple-system"/>
              </a:rPr>
              <a:t>lignes</a:t>
            </a:r>
            <a:r>
              <a:rPr lang="en-US" b="0" i="0" dirty="0">
                <a:effectLst/>
                <a:latin typeface="-apple-system"/>
              </a:rPr>
              <a:t> - 107 </a:t>
            </a:r>
            <a:r>
              <a:rPr lang="en-US" b="0" i="0" dirty="0" err="1">
                <a:effectLst/>
                <a:latin typeface="-apple-system"/>
              </a:rPr>
              <a:t>colonnes</a:t>
            </a:r>
            <a:endParaRPr lang="en-US" dirty="0"/>
          </a:p>
        </p:txBody>
      </p:sp>
      <p:sp>
        <p:nvSpPr>
          <p:cNvPr id="37" name="Flèche : bas 36">
            <a:extLst>
              <a:ext uri="{FF2B5EF4-FFF2-40B4-BE49-F238E27FC236}">
                <a16:creationId xmlns:a16="http://schemas.microsoft.com/office/drawing/2014/main" id="{B493FA09-9AE3-9D27-46B2-AD4BB546F54A}"/>
              </a:ext>
            </a:extLst>
          </p:cNvPr>
          <p:cNvSpPr/>
          <p:nvPr/>
        </p:nvSpPr>
        <p:spPr>
          <a:xfrm>
            <a:off x="4572000" y="1016732"/>
            <a:ext cx="283840" cy="352839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A9A1951-BEE1-7D83-426F-7A4CA846B77E}"/>
              </a:ext>
            </a:extLst>
          </p:cNvPr>
          <p:cNvSpPr/>
          <p:nvPr/>
        </p:nvSpPr>
        <p:spPr>
          <a:xfrm>
            <a:off x="143508" y="4689140"/>
            <a:ext cx="8060219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 err="1">
                <a:effectLst/>
                <a:latin typeface="-apple-system"/>
              </a:rPr>
              <a:t>Dataframe</a:t>
            </a:r>
            <a:r>
              <a:rPr lang="en-US" b="0" i="0" dirty="0">
                <a:effectLst/>
                <a:latin typeface="-apple-system"/>
              </a:rPr>
              <a:t> final - 2603895  </a:t>
            </a:r>
            <a:r>
              <a:rPr lang="en-US" b="0" i="0" dirty="0" err="1">
                <a:effectLst/>
                <a:latin typeface="-apple-system"/>
              </a:rPr>
              <a:t>lignes</a:t>
            </a:r>
            <a:r>
              <a:rPr lang="en-US" b="0" i="0" dirty="0">
                <a:effectLst/>
                <a:latin typeface="-apple-system"/>
              </a:rPr>
              <a:t> - 107 </a:t>
            </a:r>
            <a:r>
              <a:rPr lang="en-US" b="0" i="0" dirty="0" err="1">
                <a:effectLst/>
                <a:latin typeface="-apple-system"/>
              </a:rPr>
              <a:t>colonnes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115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 </a:t>
            </a:r>
            <a:r>
              <a:rPr lang="en-US" b="1" dirty="0" err="1">
                <a:solidFill>
                  <a:schemeClr val="bg1"/>
                </a:solidFill>
              </a:rPr>
              <a:t>Nettoyage</a:t>
            </a:r>
            <a:r>
              <a:rPr lang="en-US" b="1" dirty="0">
                <a:solidFill>
                  <a:schemeClr val="bg1"/>
                </a:solidFill>
              </a:rPr>
              <a:t> du jeu de </a:t>
            </a:r>
            <a:r>
              <a:rPr lang="en-US" b="1" dirty="0" err="1">
                <a:solidFill>
                  <a:schemeClr val="bg1"/>
                </a:solidFill>
              </a:rPr>
              <a:t>données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F8A0896-BA7F-041A-F081-998C29CC56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" t="7580" r="4657" b="6340"/>
          <a:stretch/>
        </p:blipFill>
        <p:spPr>
          <a:xfrm>
            <a:off x="107504" y="926722"/>
            <a:ext cx="5103273" cy="500455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E3A8461-CA58-9742-B251-9C0507B4F2F1}"/>
              </a:ext>
            </a:extLst>
          </p:cNvPr>
          <p:cNvSpPr txBox="1"/>
          <p:nvPr/>
        </p:nvSpPr>
        <p:spPr>
          <a:xfrm>
            <a:off x="5220072" y="1130226"/>
            <a:ext cx="5146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78.3 % de valeurs manquantes</a:t>
            </a:r>
          </a:p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2610883 </a:t>
            </a:r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lignes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196 </a:t>
            </a:r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colonnes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16Gb de </a:t>
            </a:r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mémoire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utilisés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fr-FR" dirty="0"/>
            </a:br>
            <a:endParaRPr lang="fr-FR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F42081-C8C8-C371-1E81-E65C132219A0}"/>
              </a:ext>
            </a:extLst>
          </p:cNvPr>
          <p:cNvSpPr txBox="1"/>
          <p:nvPr/>
        </p:nvSpPr>
        <p:spPr>
          <a:xfrm>
            <a:off x="5256076" y="3429000"/>
            <a:ext cx="5146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% de valeurs manquantes</a:t>
            </a:r>
          </a:p>
          <a:p>
            <a:r>
              <a:rPr lang="en-US" b="0" i="0" dirty="0">
                <a:effectLst/>
                <a:latin typeface="-apple-system"/>
              </a:rPr>
              <a:t>2603895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lignes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107 </a:t>
            </a:r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colonnes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Gb de </a:t>
            </a:r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mémoire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utilisés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fr-FR" dirty="0"/>
            </a:br>
            <a:endParaRPr lang="fr-FR" b="1" dirty="0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74E423C3-3048-64B1-881E-8A3ABB85DB55}"/>
              </a:ext>
            </a:extLst>
          </p:cNvPr>
          <p:cNvSpPr/>
          <p:nvPr/>
        </p:nvSpPr>
        <p:spPr>
          <a:xfrm>
            <a:off x="6480212" y="2348880"/>
            <a:ext cx="612068" cy="972108"/>
          </a:xfrm>
          <a:prstGeom prst="down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D516164-897D-A293-6D8E-576021A4A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68" y="4581128"/>
            <a:ext cx="2625478" cy="17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4299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72230-739D-5A45-FEAD-34C996C6A7C6}"/>
              </a:ext>
            </a:extLst>
          </p:cNvPr>
          <p:cNvSpPr/>
          <p:nvPr/>
        </p:nvSpPr>
        <p:spPr>
          <a:xfrm>
            <a:off x="135466" y="413439"/>
            <a:ext cx="7916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 </a:t>
            </a:r>
            <a:r>
              <a:rPr lang="en-US" b="1" dirty="0" err="1">
                <a:solidFill>
                  <a:schemeClr val="bg1"/>
                </a:solidFill>
              </a:rPr>
              <a:t>Nettoyage</a:t>
            </a:r>
            <a:r>
              <a:rPr lang="en-US" b="1" dirty="0">
                <a:solidFill>
                  <a:schemeClr val="bg1"/>
                </a:solidFill>
              </a:rPr>
              <a:t> du jeu de </a:t>
            </a:r>
            <a:r>
              <a:rPr lang="en-US" b="1" dirty="0" err="1">
                <a:solidFill>
                  <a:schemeClr val="bg1"/>
                </a:solidFill>
              </a:rPr>
              <a:t>données</a:t>
            </a:r>
            <a:r>
              <a:rPr lang="en-US" b="1" dirty="0">
                <a:solidFill>
                  <a:schemeClr val="bg1"/>
                </a:solidFill>
              </a:rPr>
              <a:t> : </a:t>
            </a:r>
            <a:r>
              <a:rPr lang="en-US" b="1" dirty="0" err="1">
                <a:solidFill>
                  <a:schemeClr val="bg1"/>
                </a:solidFill>
              </a:rPr>
              <a:t>valeurs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aberrantes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8E34BA-62AF-2E2F-A74F-90B173194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OC-P2- Analysez des données de systèmes éducatifs - Erwan Berthaud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EA7CCE8-8976-A532-9083-8C2C864F5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44824"/>
            <a:ext cx="8602500" cy="31323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9BB842C-E67C-CED4-3D52-3CFAEA8AEE69}"/>
              </a:ext>
            </a:extLst>
          </p:cNvPr>
          <p:cNvSpPr txBox="1"/>
          <p:nvPr/>
        </p:nvSpPr>
        <p:spPr>
          <a:xfrm>
            <a:off x="251520" y="800708"/>
            <a:ext cx="864096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Des </a:t>
            </a:r>
            <a:r>
              <a:rPr lang="en-US" dirty="0" err="1"/>
              <a:t>valeurs</a:t>
            </a:r>
            <a:r>
              <a:rPr lang="en-US" dirty="0"/>
              <a:t> qui </a:t>
            </a:r>
            <a:r>
              <a:rPr lang="en-US" dirty="0" err="1"/>
              <a:t>dépassent</a:t>
            </a:r>
            <a:r>
              <a:rPr lang="en-US" dirty="0"/>
              <a:t> les 100g par portion de 100g. </a:t>
            </a:r>
            <a:r>
              <a:rPr lang="en-US" dirty="0" err="1"/>
              <a:t>Plutôt</a:t>
            </a:r>
            <a:r>
              <a:rPr lang="en-US" dirty="0"/>
              <a:t> que </a:t>
            </a:r>
            <a:r>
              <a:rPr lang="en-US" dirty="0" err="1"/>
              <a:t>d'utiliser</a:t>
            </a:r>
            <a:r>
              <a:rPr lang="en-US" dirty="0"/>
              <a:t> la </a:t>
            </a:r>
            <a:r>
              <a:rPr lang="en-US" dirty="0" err="1"/>
              <a:t>méthode</a:t>
            </a:r>
            <a:r>
              <a:rPr lang="en-US" dirty="0"/>
              <a:t> interquartile, on </a:t>
            </a:r>
            <a:r>
              <a:rPr lang="en-US" dirty="0" err="1"/>
              <a:t>remplace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valeurs</a:t>
            </a:r>
            <a:r>
              <a:rPr lang="en-US" dirty="0"/>
              <a:t> au dessus de 100g par des 0</a:t>
            </a:r>
          </a:p>
          <a:p>
            <a:r>
              <a:rPr lang="en-US" dirty="0"/>
              <a:t>On </a:t>
            </a:r>
            <a:r>
              <a:rPr lang="en-US" dirty="0" err="1"/>
              <a:t>remplace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négatives</a:t>
            </a:r>
            <a:r>
              <a:rPr lang="en-US" dirty="0"/>
              <a:t> par des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CE965-34B8-7C69-6F9B-2B1DDBE6A64E}"/>
              </a:ext>
            </a:extLst>
          </p:cNvPr>
          <p:cNvSpPr/>
          <p:nvPr/>
        </p:nvSpPr>
        <p:spPr>
          <a:xfrm>
            <a:off x="1151620" y="2096852"/>
            <a:ext cx="936104" cy="219624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4110A-E921-A95C-8CBD-D7C8AA884811}"/>
              </a:ext>
            </a:extLst>
          </p:cNvPr>
          <p:cNvSpPr/>
          <p:nvPr/>
        </p:nvSpPr>
        <p:spPr>
          <a:xfrm>
            <a:off x="3275856" y="2060848"/>
            <a:ext cx="936104" cy="205222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325F7B-D252-B384-2A97-39DAF66ECE2C}"/>
              </a:ext>
            </a:extLst>
          </p:cNvPr>
          <p:cNvSpPr/>
          <p:nvPr/>
        </p:nvSpPr>
        <p:spPr>
          <a:xfrm>
            <a:off x="1151620" y="4329100"/>
            <a:ext cx="936104" cy="28803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888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RES 2016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ctivités Stratégiques 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clus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12363</TotalTime>
  <Words>1162</Words>
  <Application>Microsoft Office PowerPoint</Application>
  <PresentationFormat>Affichage à l'écran (4:3)</PresentationFormat>
  <Paragraphs>170</Paragraphs>
  <Slides>24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-apple-system</vt:lpstr>
      <vt:lpstr>Arial</vt:lpstr>
      <vt:lpstr>Calibri</vt:lpstr>
      <vt:lpstr>Inter</vt:lpstr>
      <vt:lpstr>Public Sans</vt:lpstr>
      <vt:lpstr>Trebuchet MS</vt:lpstr>
      <vt:lpstr>RES 2016</vt:lpstr>
      <vt:lpstr>Activités Stratégiques RES</vt:lpstr>
      <vt:lpstr>Conclusion</vt:lpstr>
      <vt:lpstr>Concevez une application au service de santé publique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Des questions ?</vt:lpstr>
    </vt:vector>
  </TitlesOfParts>
  <Company>Eole Res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OGU</dc:creator>
  <cp:lastModifiedBy>joe dalton</cp:lastModifiedBy>
  <cp:revision>526</cp:revision>
  <dcterms:created xsi:type="dcterms:W3CDTF">2008-10-27T14:10:29Z</dcterms:created>
  <dcterms:modified xsi:type="dcterms:W3CDTF">2022-12-14T19:38:45Z</dcterms:modified>
</cp:coreProperties>
</file>